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2"/>
  </p:notesMasterIdLst>
  <p:sldIdLst>
    <p:sldId id="279" r:id="rId3"/>
    <p:sldId id="280" r:id="rId4"/>
    <p:sldId id="285" r:id="rId5"/>
    <p:sldId id="282" r:id="rId6"/>
    <p:sldId id="281" r:id="rId7"/>
    <p:sldId id="283" r:id="rId8"/>
    <p:sldId id="288" r:id="rId9"/>
    <p:sldId id="284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5FA4F1-B9CE-4355-59A4-2A3D1DD6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6"/>
          <a:stretch/>
        </p:blipFill>
        <p:spPr>
          <a:xfrm>
            <a:off x="0" y="0"/>
            <a:ext cx="665173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1718225"/>
            <a:ext cx="4868656" cy="2451996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4800" kern="0" dirty="0"/>
              <a:t>Школа Библии </a:t>
            </a:r>
            <a:br>
              <a:rPr lang="ru-RU" sz="4800" kern="0" dirty="0"/>
            </a:br>
            <a:r>
              <a:rPr lang="ru-RU" sz="4800" kern="0" dirty="0"/>
              <a:t>и Евангельская программа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7710" y="27709"/>
            <a:ext cx="5943611" cy="6804211"/>
            <a:chOff x="-249809" y="0"/>
            <a:chExt cx="6530840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249809" y="0"/>
              <a:ext cx="6530840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2060373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  <p:sp>
        <p:nvSpPr>
          <p:cNvPr id="18" name="Подзаголовок 17">
            <a:extLst>
              <a:ext uri="{FF2B5EF4-FFF2-40B4-BE49-F238E27FC236}">
                <a16:creationId xmlns:a16="http://schemas.microsoft.com/office/drawing/2014/main" id="{D487B211-1AE8-8249-BC9F-A8D29B6396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744" y="1564776"/>
            <a:ext cx="9742574" cy="165971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latin typeface="+mn-lt"/>
              </a:rPr>
              <a:t>Евангельская программа</a:t>
            </a:r>
            <a:r>
              <a:rPr lang="ru-RU" sz="3600" dirty="0">
                <a:latin typeface="+mn-lt"/>
              </a:rPr>
              <a:t> – это только один этап в годовом евангельском цикле </a:t>
            </a:r>
            <a:r>
              <a:rPr lang="ru-RU" sz="3600" dirty="0" err="1">
                <a:latin typeface="+mn-lt"/>
              </a:rPr>
              <a:t>благовестия</a:t>
            </a:r>
            <a:r>
              <a:rPr lang="ru-RU" sz="3600" dirty="0">
                <a:latin typeface="+mn-lt"/>
              </a:rPr>
              <a:t> общины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1DA69D-2AEB-55F7-B9D5-9FED33F5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59" y="2680533"/>
            <a:ext cx="4611757" cy="417746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98321D-1DF5-11E8-C4D4-9FC04116D318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67D8132-9C22-C0A1-2A9C-A0BC5CF88472}"/>
              </a:ext>
            </a:extLst>
          </p:cNvPr>
          <p:cNvCxnSpPr>
            <a:cxnSpLocks/>
          </p:cNvCxnSpPr>
          <p:nvPr/>
        </p:nvCxnSpPr>
        <p:spPr>
          <a:xfrm>
            <a:off x="332509" y="1463760"/>
            <a:ext cx="9787151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D6B45AE4-3F15-8D4E-E724-E6BE72AF5F5E}"/>
              </a:ext>
            </a:extLst>
          </p:cNvPr>
          <p:cNvSpPr/>
          <p:nvPr/>
        </p:nvSpPr>
        <p:spPr>
          <a:xfrm>
            <a:off x="5932965" y="5458035"/>
            <a:ext cx="1263037" cy="1197946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83161-BEEC-3AFB-5284-670D8BAC63C3}"/>
              </a:ext>
            </a:extLst>
          </p:cNvPr>
          <p:cNvSpPr txBox="1"/>
          <p:nvPr/>
        </p:nvSpPr>
        <p:spPr>
          <a:xfrm>
            <a:off x="7385363" y="5695503"/>
            <a:ext cx="264726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Школа Библии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12640-F20B-E472-EBB7-0DE8E6C531C8}"/>
              </a:ext>
            </a:extLst>
          </p:cNvPr>
          <p:cNvSpPr txBox="1"/>
          <p:nvPr/>
        </p:nvSpPr>
        <p:spPr>
          <a:xfrm>
            <a:off x="162389" y="5721627"/>
            <a:ext cx="416075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Евангельская программа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0747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83433"/>
            <a:ext cx="9722095" cy="24807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Главная задача при подготовке и проведении Евангельской программы – </a:t>
            </a:r>
          </a:p>
          <a:p>
            <a:pPr algn="ctr">
              <a:lnSpc>
                <a:spcPct val="100000"/>
              </a:lnSpc>
            </a:pPr>
            <a:r>
              <a:rPr lang="ru-RU" sz="3600" b="1" dirty="0">
                <a:latin typeface="+mn-lt"/>
              </a:rPr>
              <a:t>СОБРАТЬ АУДИТОРИЮ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C98321D-1DF5-11E8-C4D4-9FC04116D318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67D8132-9C22-C0A1-2A9C-A0BC5CF88472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931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922579"/>
            <a:ext cx="9722095" cy="223193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800" dirty="0">
                <a:latin typeface="+mn-lt"/>
              </a:rPr>
              <a:t>Наилучшая возможность собрать аудиторию для проведения Евангельской программы – </a:t>
            </a:r>
            <a:r>
              <a:rPr lang="ru-RU" sz="3800" b="1" dirty="0">
                <a:latin typeface="+mn-lt"/>
              </a:rPr>
              <a:t>пригласить учеников Школы Библии!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B338F2E-F604-325F-F18E-109D33243297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AFB3E10-0607-02F8-6941-46B3443DBDF8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2937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598" y="1743677"/>
            <a:ext cx="9742574" cy="4631841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подготовки и проведения Евангельской программы: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Вовлечение членов церкви в активную подготовку Евангельской программы;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Приобщение новых людей к исследованию Библии и посещению церкви;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874460A-FE1D-4BBA-9A0B-99AEF111382A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C5E647-0214-DFF8-9366-677246D0F980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6306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563" y="1463760"/>
            <a:ext cx="9722095" cy="5240934"/>
          </a:xfrm>
        </p:spPr>
        <p:txBody>
          <a:bodyPr>
            <a:normAutofit/>
          </a:bodyPr>
          <a:lstStyle/>
          <a:p>
            <a:r>
              <a:rPr lang="ru-RU" sz="3300" dirty="0" smtClean="0">
                <a:latin typeface="+mn-lt"/>
              </a:rPr>
              <a:t>Из письма руководителя отдела </a:t>
            </a:r>
            <a:r>
              <a:rPr lang="ru-RU" sz="3300" dirty="0" err="1" smtClean="0">
                <a:latin typeface="+mn-lt"/>
              </a:rPr>
              <a:t>Евангелизма</a:t>
            </a:r>
            <a:r>
              <a:rPr lang="ru-RU" sz="3300" dirty="0" smtClean="0">
                <a:latin typeface="+mn-lt"/>
              </a:rPr>
              <a:t> ГК:</a:t>
            </a:r>
          </a:p>
          <a:p>
            <a:endParaRPr lang="ru-RU" sz="3300" dirty="0">
              <a:latin typeface="Calibri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ru-RU" sz="2800" i="1" dirty="0">
                <a:latin typeface="+mn-lt"/>
              </a:rPr>
              <a:t>«В этом году в Межокеанском унионе (Мексика) крещено уже больше 12 000, сегодня было еще 5206 крещений в реках, озерах и в море. Будут организованы 202 новые общины в дополнение к 89, уже основанным в этом году. Братья достигают поставленных целей. В течение последних шести месяцев </a:t>
            </a:r>
            <a:r>
              <a:rPr lang="ru-RU" sz="2800" b="1" i="1" dirty="0">
                <a:latin typeface="+mn-lt"/>
              </a:rPr>
              <a:t>упор делался на молитву и изучение Библии со своими собеседниками</a:t>
            </a:r>
            <a:r>
              <a:rPr lang="ru-RU" sz="2800" i="1" dirty="0">
                <a:latin typeface="+mn-lt"/>
              </a:rPr>
              <a:t>».  			</a:t>
            </a:r>
            <a:r>
              <a:rPr lang="ru-RU" sz="2800" dirty="0">
                <a:latin typeface="+mn-lt"/>
              </a:rPr>
              <a:t>Роберт Коста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223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598" y="1743677"/>
            <a:ext cx="9742574" cy="511432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Преимущества служения Школы Библии для подготовки и проведения Евангельской программы: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Результаты Евангельской программы: крещение подготовленных людей;</a:t>
            </a:r>
          </a:p>
          <a:p>
            <a:pPr marL="1289957" lvl="1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Новые члены церкви имеют личный опыт изучения и проведения библейских уроков.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063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78" y="1868373"/>
            <a:ext cx="9742574" cy="29287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Служение Школы Библии – важнейшее звено в подготовке и проведении Евангельских программ.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5048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178" y="1868373"/>
            <a:ext cx="9742574" cy="449022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+mn-lt"/>
              </a:rPr>
              <a:t>Школа Библии должна быть в каждой общине</a:t>
            </a:r>
            <a:r>
              <a:rPr lang="ru-RU" sz="4000" dirty="0">
                <a:latin typeface="+mn-lt"/>
              </a:rPr>
              <a:t>, для активного евангельского служения и вовлечения всех общин и членов церкви в подготовку и проведение Евангельских программ.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F8741C-6722-7563-F3A6-335ACE07E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9" y="283697"/>
            <a:ext cx="968992" cy="96899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40476E5-F9AC-531E-3852-32E7F6EA8B0B}"/>
              </a:ext>
            </a:extLst>
          </p:cNvPr>
          <p:cNvSpPr txBox="1">
            <a:spLocks/>
          </p:cNvSpPr>
          <p:nvPr/>
        </p:nvSpPr>
        <p:spPr>
          <a:xfrm>
            <a:off x="1114774" y="133424"/>
            <a:ext cx="8306318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Школа Библии и </a:t>
            </a:r>
          </a:p>
          <a:p>
            <a:pPr algn="ctr"/>
            <a:r>
              <a:rPr lang="ru-RU" b="0" kern="0" dirty="0">
                <a:latin typeface="+mn-lt"/>
              </a:rPr>
              <a:t>Евангельская программа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5FE3A40-3C8F-36AD-C95F-9099634B38AF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55957303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258</Words>
  <Application>Microsoft Office PowerPoint</Application>
  <PresentationFormat>Широкоэкранный</PresentationFormat>
  <Paragraphs>35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Школа Библии  и Евангельская программа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13</cp:revision>
  <dcterms:created xsi:type="dcterms:W3CDTF">2022-04-26T13:08:03Z</dcterms:created>
  <dcterms:modified xsi:type="dcterms:W3CDTF">2022-05-11T16:25:22Z</dcterms:modified>
</cp:coreProperties>
</file>