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14"/>
  </p:notesMasterIdLst>
  <p:sldIdLst>
    <p:sldId id="261" r:id="rId3"/>
    <p:sldId id="257" r:id="rId4"/>
    <p:sldId id="269" r:id="rId5"/>
    <p:sldId id="274" r:id="rId6"/>
    <p:sldId id="275" r:id="rId7"/>
    <p:sldId id="278" r:id="rId8"/>
    <p:sldId id="279" r:id="rId9"/>
    <p:sldId id="277" r:id="rId10"/>
    <p:sldId id="276" r:id="rId11"/>
    <p:sldId id="280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54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18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5/11/22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67706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5/11/22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562" y="1536834"/>
            <a:ext cx="9144001" cy="2387601"/>
          </a:xfrm>
        </p:spPr>
        <p:txBody>
          <a:bodyPr/>
          <a:lstStyle/>
          <a:p>
            <a:r>
              <a:rPr lang="ru-RU" dirty="0">
                <a:latin typeface="PT Sans" panose="020B0503020203020204" pitchFamily="34" charset="77"/>
              </a:rPr>
              <a:t>Портал ШБ ЕАД, регистрация ШБ общин</a:t>
            </a:r>
            <a:endParaRPr lang="en-US" dirty="0">
              <a:latin typeface="PT Sans" panose="020B0503020203020204" pitchFamily="34" charset="77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6432645" y="4905542"/>
            <a:ext cx="3674918" cy="717046"/>
          </a:xfrm>
        </p:spPr>
        <p:txBody>
          <a:bodyPr>
            <a:noAutofit/>
          </a:bodyPr>
          <a:lstStyle/>
          <a:p>
            <a:r>
              <a:rPr lang="ru-RU" sz="2400" i="1" dirty="0"/>
              <a:t>Евангельский проект ЕАД</a:t>
            </a:r>
            <a:endParaRPr lang="en-US" sz="24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" y="0"/>
            <a:ext cx="1355677" cy="135567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444678" y="555727"/>
            <a:ext cx="5995687" cy="639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2800" dirty="0" err="1">
                <a:solidFill>
                  <a:schemeClr val="accent5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sspm.esd.adventist.org</a:t>
            </a:r>
            <a:r>
              <a:rPr lang="en-US" sz="2800" dirty="0">
                <a:solidFill>
                  <a:schemeClr val="accent5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/bible-school</a:t>
            </a:r>
            <a:endParaRPr lang="en-US" sz="2800" kern="0" dirty="0">
              <a:solidFill>
                <a:schemeClr val="accent5"/>
              </a:solidFill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5887783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DE9CB3-2D52-5245-BEE9-0D683594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7"/>
            <a:ext cx="12192000" cy="961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1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714699" y="159223"/>
            <a:ext cx="5340823" cy="5227093"/>
          </a:xfrm>
        </p:spPr>
        <p:txBody>
          <a:bodyPr/>
          <a:lstStyle/>
          <a:p>
            <a:r>
              <a:rPr lang="ru-RU" sz="3200" i="1" dirty="0"/>
              <a:t>Школа Библии.</a:t>
            </a: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endParaRPr lang="en-US" sz="36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845" y="1249440"/>
            <a:ext cx="4136876" cy="4136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9C373-4798-5D41-BB2F-9E5292D05947}"/>
              </a:ext>
            </a:extLst>
          </p:cNvPr>
          <p:cNvSpPr txBox="1"/>
          <p:nvPr/>
        </p:nvSpPr>
        <p:spPr>
          <a:xfrm>
            <a:off x="6953413" y="3429000"/>
            <a:ext cx="4863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PT Sans" panose="020B0503020203020204" pitchFamily="34" charset="77"/>
              </a:rPr>
              <a:t>sspm.esd.adventist.org</a:t>
            </a:r>
            <a:r>
              <a:rPr lang="en-US" sz="2400" dirty="0">
                <a:solidFill>
                  <a:srgbClr val="0070C0"/>
                </a:solidFill>
                <a:latin typeface="PT Sans" panose="020B0503020203020204" pitchFamily="34" charset="77"/>
              </a:rPr>
              <a:t>/bible-school</a:t>
            </a:r>
          </a:p>
        </p:txBody>
      </p:sp>
    </p:spTree>
    <p:extLst>
      <p:ext uri="{BB962C8B-B14F-4D97-AF65-F5344CB8AC3E}">
        <p14:creationId xmlns:p14="http://schemas.microsoft.com/office/powerpoint/2010/main" val="88428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92073"/>
            <a:ext cx="9847152" cy="1833545"/>
          </a:xfrm>
        </p:spPr>
        <p:txBody>
          <a:bodyPr/>
          <a:lstStyle/>
          <a:p>
            <a:pPr algn="ctr"/>
            <a:r>
              <a:rPr lang="ru-RU" dirty="0">
                <a:latin typeface="PT Sans" panose="020B0503020203020204" pitchFamily="34" charset="77"/>
              </a:rPr>
              <a:t>Портал ШБ ЕАД</a:t>
            </a:r>
            <a:endParaRPr lang="en-US" dirty="0">
              <a:latin typeface="PT Sans" panose="020B0503020203020204" pitchFamily="34" charset="77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0" y="0"/>
            <a:ext cx="1117409" cy="111740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757934" y="1843166"/>
            <a:ext cx="5559188" cy="639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2400" dirty="0" err="1">
                <a:solidFill>
                  <a:schemeClr val="accent5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sspm.esd.adventist.org</a:t>
            </a:r>
            <a:r>
              <a:rPr lang="en-US" sz="2400" dirty="0">
                <a:solidFill>
                  <a:schemeClr val="accent5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/bible-school</a:t>
            </a:r>
            <a:endParaRPr lang="en-US" sz="2400" kern="0" dirty="0">
              <a:solidFill>
                <a:schemeClr val="accent5"/>
              </a:solidFill>
              <a:latin typeface="PT Sans" panose="020B0503020203020204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DE2C4-5941-3945-BF3E-DE464A749970}"/>
              </a:ext>
            </a:extLst>
          </p:cNvPr>
          <p:cNvSpPr/>
          <p:nvPr/>
        </p:nvSpPr>
        <p:spPr>
          <a:xfrm>
            <a:off x="5020236" y="1925617"/>
            <a:ext cx="4994976" cy="462511"/>
          </a:xfrm>
          <a:prstGeom prst="rect">
            <a:avLst/>
          </a:prstGeom>
          <a:noFill/>
          <a:ln w="571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12F9BE-8F14-C84E-B77F-6AD43876B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60" y="2551499"/>
            <a:ext cx="8843359" cy="1474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1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94DFB5-9070-534F-920E-B543C4406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33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05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A785296C-C1B4-4E46-9912-3FA1FC36B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F95BAE-809A-2D4A-BAED-0071BB2E1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59458"/>
            <a:ext cx="12192000" cy="20334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F044F2-3FDE-9540-B298-A7042E9FAA60}"/>
              </a:ext>
            </a:extLst>
          </p:cNvPr>
          <p:cNvSpPr/>
          <p:nvPr/>
        </p:nvSpPr>
        <p:spPr>
          <a:xfrm>
            <a:off x="131928" y="185195"/>
            <a:ext cx="3919211" cy="2176040"/>
          </a:xfrm>
          <a:prstGeom prst="rect">
            <a:avLst/>
          </a:prstGeom>
          <a:noFill/>
          <a:ln w="571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398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23C34-632A-FF4F-96AD-D3DF75300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29400"/>
            <a:ext cx="12192000" cy="20334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17FEE-6AE4-434E-830C-84191DE00DF0}"/>
              </a:ext>
            </a:extLst>
          </p:cNvPr>
          <p:cNvSpPr/>
          <p:nvPr/>
        </p:nvSpPr>
        <p:spPr>
          <a:xfrm>
            <a:off x="50903" y="185195"/>
            <a:ext cx="3942361" cy="1134319"/>
          </a:xfrm>
          <a:prstGeom prst="rect">
            <a:avLst/>
          </a:prstGeom>
          <a:noFill/>
          <a:ln w="571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95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B35DD1-28FC-AB49-99FD-B488279ED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51"/>
            <a:ext cx="12192000" cy="1149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95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B35DD1-28FC-AB49-99FD-B488279ED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2342"/>
            <a:ext cx="12192000" cy="1149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76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B94EA6-02D2-3045-8351-4D39DF7A4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82906"/>
            <a:ext cx="12192000" cy="20334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217FEE-6AE4-434E-830C-84191DE00DF0}"/>
              </a:ext>
            </a:extLst>
          </p:cNvPr>
          <p:cNvSpPr/>
          <p:nvPr/>
        </p:nvSpPr>
        <p:spPr>
          <a:xfrm>
            <a:off x="254642" y="2129741"/>
            <a:ext cx="10104699" cy="2071868"/>
          </a:xfrm>
          <a:prstGeom prst="rect">
            <a:avLst/>
          </a:prstGeom>
          <a:noFill/>
          <a:ln w="571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84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A21E38-6D22-754A-ADE7-417997FD4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5071"/>
            <a:ext cx="12192000" cy="2033480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4EB9EBF-EA24-CD4F-980E-555E68345A73}"/>
              </a:ext>
            </a:extLst>
          </p:cNvPr>
          <p:cNvCxnSpPr>
            <a:cxnSpLocks/>
          </p:cNvCxnSpPr>
          <p:nvPr/>
        </p:nvCxnSpPr>
        <p:spPr>
          <a:xfrm flipH="1">
            <a:off x="1294646" y="4390931"/>
            <a:ext cx="7650179" cy="2806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165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48</Words>
  <Application>Microsoft Macintosh PowerPoint</Application>
  <PresentationFormat>Widescreen</PresentationFormat>
  <Paragraphs>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Corbel</vt:lpstr>
      <vt:lpstr>Helvetica</vt:lpstr>
      <vt:lpstr>PT Sans</vt:lpstr>
      <vt:lpstr>Брендбук</vt:lpstr>
      <vt:lpstr>1_Тема Office</vt:lpstr>
      <vt:lpstr>Портал ШБ ЕАД, регистрация ШБ общин</vt:lpstr>
      <vt:lpstr>Портал ШБ ЕАД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Школа Библии.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Marian Maximciuc</cp:lastModifiedBy>
  <cp:revision>62</cp:revision>
  <dcterms:created xsi:type="dcterms:W3CDTF">2022-04-26T13:08:03Z</dcterms:created>
  <dcterms:modified xsi:type="dcterms:W3CDTF">2022-05-11T06:32:05Z</dcterms:modified>
</cp:coreProperties>
</file>