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8" r:id="rId3"/>
  </p:sldMasterIdLst>
  <p:notesMasterIdLst>
    <p:notesMasterId r:id="rId59"/>
  </p:notesMasterIdLst>
  <p:sldIdLst>
    <p:sldId id="1540" r:id="rId4"/>
    <p:sldId id="1186" r:id="rId5"/>
    <p:sldId id="256" r:id="rId6"/>
    <p:sldId id="937" r:id="rId7"/>
    <p:sldId id="1512" r:id="rId8"/>
    <p:sldId id="1504" r:id="rId9"/>
    <p:sldId id="1506" r:id="rId10"/>
    <p:sldId id="1507" r:id="rId11"/>
    <p:sldId id="1508" r:id="rId12"/>
    <p:sldId id="1510" r:id="rId13"/>
    <p:sldId id="1511" r:id="rId14"/>
    <p:sldId id="1122" r:id="rId15"/>
    <p:sldId id="1464" r:id="rId16"/>
    <p:sldId id="1465" r:id="rId17"/>
    <p:sldId id="1466" r:id="rId18"/>
    <p:sldId id="1467" r:id="rId19"/>
    <p:sldId id="1513" r:id="rId20"/>
    <p:sldId id="1468" r:id="rId21"/>
    <p:sldId id="1469" r:id="rId22"/>
    <p:sldId id="1517" r:id="rId23"/>
    <p:sldId id="1470" r:id="rId24"/>
    <p:sldId id="1471" r:id="rId25"/>
    <p:sldId id="1157" r:id="rId26"/>
    <p:sldId id="1123" r:id="rId27"/>
    <p:sldId id="1514" r:id="rId28"/>
    <p:sldId id="1515" r:id="rId29"/>
    <p:sldId id="1516" r:id="rId30"/>
    <p:sldId id="1518" r:id="rId31"/>
    <p:sldId id="1519" r:id="rId32"/>
    <p:sldId id="1520" r:id="rId33"/>
    <p:sldId id="1521" r:id="rId34"/>
    <p:sldId id="1522" r:id="rId35"/>
    <p:sldId id="1523" r:id="rId36"/>
    <p:sldId id="1524" r:id="rId37"/>
    <p:sldId id="1525" r:id="rId38"/>
    <p:sldId id="1503" r:id="rId39"/>
    <p:sldId id="1527" r:id="rId40"/>
    <p:sldId id="1473" r:id="rId41"/>
    <p:sldId id="1375" r:id="rId42"/>
    <p:sldId id="1380" r:id="rId43"/>
    <p:sldId id="1542" r:id="rId44"/>
    <p:sldId id="1476" r:id="rId45"/>
    <p:sldId id="1528" r:id="rId46"/>
    <p:sldId id="1529" r:id="rId47"/>
    <p:sldId id="1530" r:id="rId48"/>
    <p:sldId id="1531" r:id="rId49"/>
    <p:sldId id="1532" r:id="rId50"/>
    <p:sldId id="1533" r:id="rId51"/>
    <p:sldId id="1534" r:id="rId52"/>
    <p:sldId id="1536" r:id="rId53"/>
    <p:sldId id="1537" r:id="rId54"/>
    <p:sldId id="1539" r:id="rId55"/>
    <p:sldId id="1499" r:id="rId56"/>
    <p:sldId id="377" r:id="rId57"/>
    <p:sldId id="549" r:id="rId58"/>
  </p:sldIdLst>
  <p:sldSz cx="9144000" cy="5143500" type="screen16x9"/>
  <p:notesSz cx="6858000" cy="9947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474D54"/>
    <a:srgbClr val="C4C4C4"/>
    <a:srgbClr val="D31E25"/>
    <a:srgbClr val="FBAD17"/>
    <a:srgbClr val="025D20"/>
    <a:srgbClr val="035D20"/>
    <a:srgbClr val="502B14"/>
    <a:srgbClr val="6F2E16"/>
    <a:srgbClr val="6B341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5" autoAdjust="0"/>
    <p:restoredTop sz="74242" autoAdjust="0"/>
  </p:normalViewPr>
  <p:slideViewPr>
    <p:cSldViewPr snapToGrid="0" snapToObjects="1">
      <p:cViewPr varScale="1">
        <p:scale>
          <a:sx n="89" d="100"/>
          <a:sy n="89" d="100"/>
        </p:scale>
        <p:origin x="930" y="8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28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_____Microsoft_Excel.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_____Microsoft_Excel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_____Microsoft_Excel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_____Microsoft_Excel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_____Microsoft_Excel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_____Microsoft_Excel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_____Microsoft_Excel6.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_____Microsoft_Excel7.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Подготовка</c:v>
                </c:pt>
              </c:strCache>
            </c:strRef>
          </c:tx>
          <c:spPr>
            <a:solidFill>
              <a:srgbClr val="072CA8"/>
            </a:solidFill>
          </c:spPr>
          <c:invertIfNegative val="0"/>
          <c:cat>
            <c:strRef>
              <c:f>Sheet1!$A$2</c:f>
              <c:strCache>
                <c:ptCount val="1"/>
                <c:pt idx="0">
                  <c:v>Этапы евангелизма</c:v>
                </c:pt>
              </c:strCache>
            </c:strRef>
          </c:cat>
          <c:val>
            <c:numRef>
              <c:f>Sheet1!$B$2</c:f>
              <c:numCache>
                <c:formatCode>General</c:formatCode>
                <c:ptCount val="1"/>
                <c:pt idx="0">
                  <c:v>20</c:v>
                </c:pt>
              </c:numCache>
            </c:numRef>
          </c:val>
          <c:extLst>
            <c:ext xmlns:c16="http://schemas.microsoft.com/office/drawing/2014/chart" uri="{C3380CC4-5D6E-409C-BE32-E72D297353CC}">
              <c16:uniqueId val="{00000000-4D4D-DD44-B5C7-21EA25D588DA}"/>
            </c:ext>
          </c:extLst>
        </c:ser>
        <c:ser>
          <c:idx val="1"/>
          <c:order val="1"/>
          <c:tx>
            <c:strRef>
              <c:f>Sheet1!$C$1</c:f>
              <c:strCache>
                <c:ptCount val="1"/>
                <c:pt idx="0">
                  <c:v>Сеяние</c:v>
                </c:pt>
              </c:strCache>
            </c:strRef>
          </c:tx>
          <c:spPr>
            <a:solidFill>
              <a:srgbClr val="6B3418"/>
            </a:solidFill>
          </c:spPr>
          <c:invertIfNegative val="0"/>
          <c:cat>
            <c:strRef>
              <c:f>Sheet1!$A$2</c:f>
              <c:strCache>
                <c:ptCount val="1"/>
                <c:pt idx="0">
                  <c:v>Этапы евангелизма</c:v>
                </c:pt>
              </c:strCache>
            </c:strRef>
          </c:cat>
          <c:val>
            <c:numRef>
              <c:f>Sheet1!$C$2</c:f>
              <c:numCache>
                <c:formatCode>General</c:formatCode>
                <c:ptCount val="1"/>
                <c:pt idx="0">
                  <c:v>80</c:v>
                </c:pt>
              </c:numCache>
            </c:numRef>
          </c:val>
          <c:extLst>
            <c:ext xmlns:c16="http://schemas.microsoft.com/office/drawing/2014/chart" uri="{C3380CC4-5D6E-409C-BE32-E72D297353CC}">
              <c16:uniqueId val="{00000001-4D4D-DD44-B5C7-21EA25D588DA}"/>
            </c:ext>
          </c:extLst>
        </c:ser>
        <c:ser>
          <c:idx val="2"/>
          <c:order val="2"/>
          <c:tx>
            <c:strRef>
              <c:f>Sheet1!$D$1</c:f>
              <c:strCache>
                <c:ptCount val="1"/>
                <c:pt idx="0">
                  <c:v>Взращивание</c:v>
                </c:pt>
              </c:strCache>
            </c:strRef>
          </c:tx>
          <c:spPr>
            <a:solidFill>
              <a:srgbClr val="0B5500"/>
            </a:solidFill>
          </c:spPr>
          <c:invertIfNegative val="0"/>
          <c:cat>
            <c:strRef>
              <c:f>Sheet1!$A$2</c:f>
              <c:strCache>
                <c:ptCount val="1"/>
                <c:pt idx="0">
                  <c:v>Этапы евангелизма</c:v>
                </c:pt>
              </c:strCache>
            </c:strRef>
          </c:cat>
          <c:val>
            <c:numRef>
              <c:f>Sheet1!$D$2</c:f>
              <c:numCache>
                <c:formatCode>General</c:formatCode>
                <c:ptCount val="1"/>
                <c:pt idx="0">
                  <c:v>70</c:v>
                </c:pt>
              </c:numCache>
            </c:numRef>
          </c:val>
          <c:extLst>
            <c:ext xmlns:c16="http://schemas.microsoft.com/office/drawing/2014/chart" uri="{C3380CC4-5D6E-409C-BE32-E72D297353CC}">
              <c16:uniqueId val="{00000002-4D4D-DD44-B5C7-21EA25D588DA}"/>
            </c:ext>
          </c:extLst>
        </c:ser>
        <c:ser>
          <c:idx val="3"/>
          <c:order val="3"/>
          <c:tx>
            <c:strRef>
              <c:f>Sheet1!$E$1</c:f>
              <c:strCache>
                <c:ptCount val="1"/>
                <c:pt idx="0">
                  <c:v>Жатва</c:v>
                </c:pt>
              </c:strCache>
            </c:strRef>
          </c:tx>
          <c:spPr>
            <a:solidFill>
              <a:srgbClr val="EEA116"/>
            </a:solidFill>
          </c:spPr>
          <c:invertIfNegative val="0"/>
          <c:cat>
            <c:strRef>
              <c:f>Sheet1!$A$2</c:f>
              <c:strCache>
                <c:ptCount val="1"/>
                <c:pt idx="0">
                  <c:v>Этапы евангелизма</c:v>
                </c:pt>
              </c:strCache>
            </c:strRef>
          </c:cat>
          <c:val>
            <c:numRef>
              <c:f>Sheet1!$E$2</c:f>
              <c:numCache>
                <c:formatCode>General</c:formatCode>
                <c:ptCount val="1"/>
                <c:pt idx="0">
                  <c:v>30</c:v>
                </c:pt>
              </c:numCache>
            </c:numRef>
          </c:val>
          <c:extLst>
            <c:ext xmlns:c16="http://schemas.microsoft.com/office/drawing/2014/chart" uri="{C3380CC4-5D6E-409C-BE32-E72D297353CC}">
              <c16:uniqueId val="{00000003-4D4D-DD44-B5C7-21EA25D588DA}"/>
            </c:ext>
          </c:extLst>
        </c:ser>
        <c:ser>
          <c:idx val="4"/>
          <c:order val="4"/>
          <c:tx>
            <c:strRef>
              <c:f>Sheet1!$F$1</c:f>
              <c:strCache>
                <c:ptCount val="1"/>
                <c:pt idx="0">
                  <c:v>Сохранение</c:v>
                </c:pt>
              </c:strCache>
            </c:strRef>
          </c:tx>
          <c:spPr>
            <a:solidFill>
              <a:srgbClr val="E22311"/>
            </a:solidFill>
          </c:spPr>
          <c:invertIfNegative val="0"/>
          <c:cat>
            <c:strRef>
              <c:f>Sheet1!$A$2</c:f>
              <c:strCache>
                <c:ptCount val="1"/>
                <c:pt idx="0">
                  <c:v>Этапы евангелизма</c:v>
                </c:pt>
              </c:strCache>
            </c:strRef>
          </c:cat>
          <c:val>
            <c:numRef>
              <c:f>Sheet1!$F$2</c:f>
              <c:numCache>
                <c:formatCode>General</c:formatCode>
                <c:ptCount val="1"/>
                <c:pt idx="0">
                  <c:v>70</c:v>
                </c:pt>
              </c:numCache>
            </c:numRef>
          </c:val>
          <c:extLst>
            <c:ext xmlns:c16="http://schemas.microsoft.com/office/drawing/2014/chart" uri="{C3380CC4-5D6E-409C-BE32-E72D297353CC}">
              <c16:uniqueId val="{00000004-4D4D-DD44-B5C7-21EA25D588DA}"/>
            </c:ext>
          </c:extLst>
        </c:ser>
        <c:dLbls>
          <c:showLegendKey val="0"/>
          <c:showVal val="0"/>
          <c:showCatName val="0"/>
          <c:showSerName val="0"/>
          <c:showPercent val="0"/>
          <c:showBubbleSize val="0"/>
        </c:dLbls>
        <c:gapWidth val="150"/>
        <c:axId val="2083023616"/>
        <c:axId val="2083027104"/>
      </c:barChart>
      <c:catAx>
        <c:axId val="2083023616"/>
        <c:scaling>
          <c:orientation val="minMax"/>
        </c:scaling>
        <c:delete val="0"/>
        <c:axPos val="b"/>
        <c:numFmt formatCode="General" sourceLinked="0"/>
        <c:majorTickMark val="out"/>
        <c:minorTickMark val="none"/>
        <c:tickLblPos val="nextTo"/>
        <c:txPr>
          <a:bodyPr/>
          <a:lstStyle/>
          <a:p>
            <a:pPr>
              <a:defRPr>
                <a:latin typeface="Avenir Book"/>
              </a:defRPr>
            </a:pPr>
            <a:endParaRPr lang="ru-RU"/>
          </a:p>
        </c:txPr>
        <c:crossAx val="2083027104"/>
        <c:crosses val="autoZero"/>
        <c:auto val="1"/>
        <c:lblAlgn val="ctr"/>
        <c:lblOffset val="100"/>
        <c:noMultiLvlLbl val="0"/>
      </c:catAx>
      <c:valAx>
        <c:axId val="2083027104"/>
        <c:scaling>
          <c:orientation val="minMax"/>
          <c:max val="100"/>
        </c:scaling>
        <c:delete val="0"/>
        <c:axPos val="l"/>
        <c:majorGridlines/>
        <c:numFmt formatCode="General" sourceLinked="1"/>
        <c:majorTickMark val="out"/>
        <c:minorTickMark val="none"/>
        <c:tickLblPos val="nextTo"/>
        <c:txPr>
          <a:bodyPr/>
          <a:lstStyle/>
          <a:p>
            <a:pPr>
              <a:defRPr>
                <a:latin typeface="Avenir Book"/>
              </a:defRPr>
            </a:pPr>
            <a:endParaRPr lang="ru-RU"/>
          </a:p>
        </c:txPr>
        <c:crossAx val="2083023616"/>
        <c:crosses val="autoZero"/>
        <c:crossBetween val="between"/>
      </c:valAx>
    </c:plotArea>
    <c:legend>
      <c:legendPos val="r"/>
      <c:layout>
        <c:manualLayout>
          <c:xMode val="edge"/>
          <c:yMode val="edge"/>
          <c:x val="0.65067506499976846"/>
          <c:y val="5.794582065768506E-4"/>
          <c:w val="0.30426354041877751"/>
          <c:h val="0.44382371198013654"/>
        </c:manualLayout>
      </c:layout>
      <c:overlay val="0"/>
      <c:txPr>
        <a:bodyPr/>
        <a:lstStyle/>
        <a:p>
          <a:pPr>
            <a:defRPr>
              <a:latin typeface="Avenir Book"/>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Подготовка</c:v>
                </c:pt>
              </c:strCache>
            </c:strRef>
          </c:tx>
          <c:spPr>
            <a:solidFill>
              <a:srgbClr val="072CA8"/>
            </a:solidFill>
          </c:spPr>
          <c:invertIfNegative val="0"/>
          <c:cat>
            <c:strRef>
              <c:f>Sheet1!$A$2</c:f>
              <c:strCache>
                <c:ptCount val="1"/>
                <c:pt idx="0">
                  <c:v>Этапы евангелизма</c:v>
                </c:pt>
              </c:strCache>
            </c:strRef>
          </c:cat>
          <c:val>
            <c:numRef>
              <c:f>Sheet1!$B$2</c:f>
              <c:numCache>
                <c:formatCode>General</c:formatCode>
                <c:ptCount val="1"/>
                <c:pt idx="0">
                  <c:v>70</c:v>
                </c:pt>
              </c:numCache>
            </c:numRef>
          </c:val>
          <c:extLst>
            <c:ext xmlns:c16="http://schemas.microsoft.com/office/drawing/2014/chart" uri="{C3380CC4-5D6E-409C-BE32-E72D297353CC}">
              <c16:uniqueId val="{00000000-4D4D-DD44-B5C7-21EA25D588DA}"/>
            </c:ext>
          </c:extLst>
        </c:ser>
        <c:ser>
          <c:idx val="1"/>
          <c:order val="1"/>
          <c:tx>
            <c:strRef>
              <c:f>Sheet1!$C$1</c:f>
              <c:strCache>
                <c:ptCount val="1"/>
                <c:pt idx="0">
                  <c:v>Сеяние</c:v>
                </c:pt>
              </c:strCache>
            </c:strRef>
          </c:tx>
          <c:spPr>
            <a:solidFill>
              <a:srgbClr val="6B3418"/>
            </a:solidFill>
          </c:spPr>
          <c:invertIfNegative val="0"/>
          <c:cat>
            <c:strRef>
              <c:f>Sheet1!$A$2</c:f>
              <c:strCache>
                <c:ptCount val="1"/>
                <c:pt idx="0">
                  <c:v>Этапы евангелизма</c:v>
                </c:pt>
              </c:strCache>
            </c:strRef>
          </c:cat>
          <c:val>
            <c:numRef>
              <c:f>Sheet1!$C$2</c:f>
              <c:numCache>
                <c:formatCode>General</c:formatCode>
                <c:ptCount val="1"/>
                <c:pt idx="0">
                  <c:v>20</c:v>
                </c:pt>
              </c:numCache>
            </c:numRef>
          </c:val>
          <c:extLst>
            <c:ext xmlns:c16="http://schemas.microsoft.com/office/drawing/2014/chart" uri="{C3380CC4-5D6E-409C-BE32-E72D297353CC}">
              <c16:uniqueId val="{00000001-4D4D-DD44-B5C7-21EA25D588DA}"/>
            </c:ext>
          </c:extLst>
        </c:ser>
        <c:ser>
          <c:idx val="2"/>
          <c:order val="2"/>
          <c:tx>
            <c:strRef>
              <c:f>Sheet1!$D$1</c:f>
              <c:strCache>
                <c:ptCount val="1"/>
                <c:pt idx="0">
                  <c:v>Взращивание</c:v>
                </c:pt>
              </c:strCache>
            </c:strRef>
          </c:tx>
          <c:spPr>
            <a:solidFill>
              <a:srgbClr val="0B5500"/>
            </a:solidFill>
          </c:spPr>
          <c:invertIfNegative val="0"/>
          <c:cat>
            <c:strRef>
              <c:f>Sheet1!$A$2</c:f>
              <c:strCache>
                <c:ptCount val="1"/>
                <c:pt idx="0">
                  <c:v>Этапы евангелизма</c:v>
                </c:pt>
              </c:strCache>
            </c:strRef>
          </c:cat>
          <c:val>
            <c:numRef>
              <c:f>Sheet1!$D$2</c:f>
              <c:numCache>
                <c:formatCode>General</c:formatCode>
                <c:ptCount val="1"/>
                <c:pt idx="0">
                  <c:v>10</c:v>
                </c:pt>
              </c:numCache>
            </c:numRef>
          </c:val>
          <c:extLst>
            <c:ext xmlns:c16="http://schemas.microsoft.com/office/drawing/2014/chart" uri="{C3380CC4-5D6E-409C-BE32-E72D297353CC}">
              <c16:uniqueId val="{00000002-4D4D-DD44-B5C7-21EA25D588DA}"/>
            </c:ext>
          </c:extLst>
        </c:ser>
        <c:ser>
          <c:idx val="3"/>
          <c:order val="3"/>
          <c:tx>
            <c:strRef>
              <c:f>Sheet1!$E$1</c:f>
              <c:strCache>
                <c:ptCount val="1"/>
                <c:pt idx="0">
                  <c:v>Жатва</c:v>
                </c:pt>
              </c:strCache>
            </c:strRef>
          </c:tx>
          <c:spPr>
            <a:solidFill>
              <a:srgbClr val="EEA116"/>
            </a:solidFill>
          </c:spPr>
          <c:invertIfNegative val="0"/>
          <c:cat>
            <c:strRef>
              <c:f>Sheet1!$A$2</c:f>
              <c:strCache>
                <c:ptCount val="1"/>
                <c:pt idx="0">
                  <c:v>Этапы евангелизма</c:v>
                </c:pt>
              </c:strCache>
            </c:strRef>
          </c:cat>
          <c:val>
            <c:numRef>
              <c:f>Sheet1!$E$2</c:f>
              <c:numCache>
                <c:formatCode>General</c:formatCode>
                <c:ptCount val="1"/>
                <c:pt idx="0">
                  <c:v>60</c:v>
                </c:pt>
              </c:numCache>
            </c:numRef>
          </c:val>
          <c:extLst>
            <c:ext xmlns:c16="http://schemas.microsoft.com/office/drawing/2014/chart" uri="{C3380CC4-5D6E-409C-BE32-E72D297353CC}">
              <c16:uniqueId val="{00000003-4D4D-DD44-B5C7-21EA25D588DA}"/>
            </c:ext>
          </c:extLst>
        </c:ser>
        <c:ser>
          <c:idx val="4"/>
          <c:order val="4"/>
          <c:tx>
            <c:strRef>
              <c:f>Sheet1!$F$1</c:f>
              <c:strCache>
                <c:ptCount val="1"/>
                <c:pt idx="0">
                  <c:v>Сохранение</c:v>
                </c:pt>
              </c:strCache>
            </c:strRef>
          </c:tx>
          <c:spPr>
            <a:solidFill>
              <a:srgbClr val="E22311"/>
            </a:solidFill>
          </c:spPr>
          <c:invertIfNegative val="0"/>
          <c:cat>
            <c:strRef>
              <c:f>Sheet1!$A$2</c:f>
              <c:strCache>
                <c:ptCount val="1"/>
                <c:pt idx="0">
                  <c:v>Этапы евангелизма</c:v>
                </c:pt>
              </c:strCache>
            </c:strRef>
          </c:cat>
          <c:val>
            <c:numRef>
              <c:f>Sheet1!$F$2</c:f>
              <c:numCache>
                <c:formatCode>General</c:formatCode>
                <c:ptCount val="1"/>
                <c:pt idx="0">
                  <c:v>10</c:v>
                </c:pt>
              </c:numCache>
            </c:numRef>
          </c:val>
          <c:extLst>
            <c:ext xmlns:c16="http://schemas.microsoft.com/office/drawing/2014/chart" uri="{C3380CC4-5D6E-409C-BE32-E72D297353CC}">
              <c16:uniqueId val="{00000004-4D4D-DD44-B5C7-21EA25D588DA}"/>
            </c:ext>
          </c:extLst>
        </c:ser>
        <c:dLbls>
          <c:showLegendKey val="0"/>
          <c:showVal val="0"/>
          <c:showCatName val="0"/>
          <c:showSerName val="0"/>
          <c:showPercent val="0"/>
          <c:showBubbleSize val="0"/>
        </c:dLbls>
        <c:gapWidth val="150"/>
        <c:axId val="2083023616"/>
        <c:axId val="2083027104"/>
      </c:barChart>
      <c:catAx>
        <c:axId val="2083023616"/>
        <c:scaling>
          <c:orientation val="minMax"/>
        </c:scaling>
        <c:delete val="0"/>
        <c:axPos val="b"/>
        <c:numFmt formatCode="General" sourceLinked="0"/>
        <c:majorTickMark val="out"/>
        <c:minorTickMark val="none"/>
        <c:tickLblPos val="nextTo"/>
        <c:txPr>
          <a:bodyPr/>
          <a:lstStyle/>
          <a:p>
            <a:pPr>
              <a:defRPr>
                <a:latin typeface="Avenir Book"/>
              </a:defRPr>
            </a:pPr>
            <a:endParaRPr lang="ru-RU"/>
          </a:p>
        </c:txPr>
        <c:crossAx val="2083027104"/>
        <c:crosses val="autoZero"/>
        <c:auto val="1"/>
        <c:lblAlgn val="ctr"/>
        <c:lblOffset val="100"/>
        <c:noMultiLvlLbl val="0"/>
      </c:catAx>
      <c:valAx>
        <c:axId val="2083027104"/>
        <c:scaling>
          <c:orientation val="minMax"/>
          <c:max val="100"/>
        </c:scaling>
        <c:delete val="0"/>
        <c:axPos val="l"/>
        <c:majorGridlines/>
        <c:numFmt formatCode="General" sourceLinked="1"/>
        <c:majorTickMark val="out"/>
        <c:minorTickMark val="none"/>
        <c:tickLblPos val="nextTo"/>
        <c:txPr>
          <a:bodyPr/>
          <a:lstStyle/>
          <a:p>
            <a:pPr>
              <a:defRPr>
                <a:latin typeface="Avenir Book"/>
              </a:defRPr>
            </a:pPr>
            <a:endParaRPr lang="ru-RU"/>
          </a:p>
        </c:txPr>
        <c:crossAx val="2083023616"/>
        <c:crosses val="autoZero"/>
        <c:crossBetween val="between"/>
      </c:valAx>
    </c:plotArea>
    <c:legend>
      <c:legendPos val="r"/>
      <c:layout>
        <c:manualLayout>
          <c:xMode val="edge"/>
          <c:yMode val="edge"/>
          <c:x val="0.65067506499976846"/>
          <c:y val="5.794582065768506E-4"/>
          <c:w val="0.30426354041877751"/>
          <c:h val="0.44382371198013654"/>
        </c:manualLayout>
      </c:layout>
      <c:overlay val="0"/>
      <c:txPr>
        <a:bodyPr/>
        <a:lstStyle/>
        <a:p>
          <a:pPr>
            <a:defRPr>
              <a:latin typeface="Avenir Book"/>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Подготовка</c:v>
                </c:pt>
              </c:strCache>
            </c:strRef>
          </c:tx>
          <c:spPr>
            <a:solidFill>
              <a:srgbClr val="072CA8"/>
            </a:solidFill>
          </c:spPr>
          <c:invertIfNegative val="0"/>
          <c:cat>
            <c:strRef>
              <c:f>Sheet1!$A$2</c:f>
              <c:strCache>
                <c:ptCount val="1"/>
                <c:pt idx="0">
                  <c:v>Этапы евангелизма</c:v>
                </c:pt>
              </c:strCache>
            </c:strRef>
          </c:cat>
          <c:val>
            <c:numRef>
              <c:f>Sheet1!$B$2</c:f>
              <c:numCache>
                <c:formatCode>General</c:formatCode>
                <c:ptCount val="1"/>
                <c:pt idx="0">
                  <c:v>40</c:v>
                </c:pt>
              </c:numCache>
            </c:numRef>
          </c:val>
          <c:extLst>
            <c:ext xmlns:c16="http://schemas.microsoft.com/office/drawing/2014/chart" uri="{C3380CC4-5D6E-409C-BE32-E72D297353CC}">
              <c16:uniqueId val="{00000000-CC87-1A46-8B1D-1C5F918881AC}"/>
            </c:ext>
          </c:extLst>
        </c:ser>
        <c:ser>
          <c:idx val="1"/>
          <c:order val="1"/>
          <c:tx>
            <c:strRef>
              <c:f>Sheet1!$C$1</c:f>
              <c:strCache>
                <c:ptCount val="1"/>
                <c:pt idx="0">
                  <c:v>Сеяние</c:v>
                </c:pt>
              </c:strCache>
            </c:strRef>
          </c:tx>
          <c:spPr>
            <a:solidFill>
              <a:srgbClr val="6B3418"/>
            </a:solidFill>
          </c:spPr>
          <c:invertIfNegative val="0"/>
          <c:cat>
            <c:strRef>
              <c:f>Sheet1!$A$2</c:f>
              <c:strCache>
                <c:ptCount val="1"/>
                <c:pt idx="0">
                  <c:v>Этапы евангелизма</c:v>
                </c:pt>
              </c:strCache>
            </c:strRef>
          </c:cat>
          <c:val>
            <c:numRef>
              <c:f>Sheet1!$C$2</c:f>
              <c:numCache>
                <c:formatCode>General</c:formatCode>
                <c:ptCount val="1"/>
                <c:pt idx="0">
                  <c:v>50</c:v>
                </c:pt>
              </c:numCache>
            </c:numRef>
          </c:val>
          <c:extLst>
            <c:ext xmlns:c16="http://schemas.microsoft.com/office/drawing/2014/chart" uri="{C3380CC4-5D6E-409C-BE32-E72D297353CC}">
              <c16:uniqueId val="{00000001-CC87-1A46-8B1D-1C5F918881AC}"/>
            </c:ext>
          </c:extLst>
        </c:ser>
        <c:ser>
          <c:idx val="2"/>
          <c:order val="2"/>
          <c:tx>
            <c:strRef>
              <c:f>Sheet1!$D$1</c:f>
              <c:strCache>
                <c:ptCount val="1"/>
                <c:pt idx="0">
                  <c:v>Взращивание</c:v>
                </c:pt>
              </c:strCache>
            </c:strRef>
          </c:tx>
          <c:spPr>
            <a:solidFill>
              <a:srgbClr val="0B5500"/>
            </a:solidFill>
          </c:spPr>
          <c:invertIfNegative val="0"/>
          <c:cat>
            <c:strRef>
              <c:f>Sheet1!$A$2</c:f>
              <c:strCache>
                <c:ptCount val="1"/>
                <c:pt idx="0">
                  <c:v>Этапы евангелизма</c:v>
                </c:pt>
              </c:strCache>
            </c:strRef>
          </c:cat>
          <c:val>
            <c:numRef>
              <c:f>Sheet1!$D$2</c:f>
              <c:numCache>
                <c:formatCode>General</c:formatCode>
                <c:ptCount val="1"/>
                <c:pt idx="0">
                  <c:v>30</c:v>
                </c:pt>
              </c:numCache>
            </c:numRef>
          </c:val>
          <c:extLst>
            <c:ext xmlns:c16="http://schemas.microsoft.com/office/drawing/2014/chart" uri="{C3380CC4-5D6E-409C-BE32-E72D297353CC}">
              <c16:uniqueId val="{00000002-CC87-1A46-8B1D-1C5F918881AC}"/>
            </c:ext>
          </c:extLst>
        </c:ser>
        <c:ser>
          <c:idx val="3"/>
          <c:order val="3"/>
          <c:tx>
            <c:strRef>
              <c:f>Sheet1!$E$1</c:f>
              <c:strCache>
                <c:ptCount val="1"/>
                <c:pt idx="0">
                  <c:v>Жатва</c:v>
                </c:pt>
              </c:strCache>
            </c:strRef>
          </c:tx>
          <c:spPr>
            <a:solidFill>
              <a:srgbClr val="EEA116"/>
            </a:solidFill>
          </c:spPr>
          <c:invertIfNegative val="0"/>
          <c:cat>
            <c:strRef>
              <c:f>Sheet1!$A$2</c:f>
              <c:strCache>
                <c:ptCount val="1"/>
                <c:pt idx="0">
                  <c:v>Этапы евангелизма</c:v>
                </c:pt>
              </c:strCache>
            </c:strRef>
          </c:cat>
          <c:val>
            <c:numRef>
              <c:f>Sheet1!$E$2</c:f>
              <c:numCache>
                <c:formatCode>General</c:formatCode>
                <c:ptCount val="1"/>
                <c:pt idx="0">
                  <c:v>80</c:v>
                </c:pt>
              </c:numCache>
            </c:numRef>
          </c:val>
          <c:extLst>
            <c:ext xmlns:c16="http://schemas.microsoft.com/office/drawing/2014/chart" uri="{C3380CC4-5D6E-409C-BE32-E72D297353CC}">
              <c16:uniqueId val="{00000003-CC87-1A46-8B1D-1C5F918881AC}"/>
            </c:ext>
          </c:extLst>
        </c:ser>
        <c:ser>
          <c:idx val="4"/>
          <c:order val="4"/>
          <c:tx>
            <c:strRef>
              <c:f>Sheet1!$F$1</c:f>
              <c:strCache>
                <c:ptCount val="1"/>
                <c:pt idx="0">
                  <c:v>Сохранение</c:v>
                </c:pt>
              </c:strCache>
            </c:strRef>
          </c:tx>
          <c:spPr>
            <a:solidFill>
              <a:srgbClr val="E22311"/>
            </a:solidFill>
          </c:spPr>
          <c:invertIfNegative val="0"/>
          <c:cat>
            <c:strRef>
              <c:f>Sheet1!$A$2</c:f>
              <c:strCache>
                <c:ptCount val="1"/>
                <c:pt idx="0">
                  <c:v>Этапы евангелизма</c:v>
                </c:pt>
              </c:strCache>
            </c:strRef>
          </c:cat>
          <c:val>
            <c:numRef>
              <c:f>Sheet1!$F$2</c:f>
              <c:numCache>
                <c:formatCode>General</c:formatCode>
                <c:ptCount val="1"/>
                <c:pt idx="0">
                  <c:v>50</c:v>
                </c:pt>
              </c:numCache>
            </c:numRef>
          </c:val>
          <c:extLst>
            <c:ext xmlns:c16="http://schemas.microsoft.com/office/drawing/2014/chart" uri="{C3380CC4-5D6E-409C-BE32-E72D297353CC}">
              <c16:uniqueId val="{00000004-CC87-1A46-8B1D-1C5F918881AC}"/>
            </c:ext>
          </c:extLst>
        </c:ser>
        <c:dLbls>
          <c:showLegendKey val="0"/>
          <c:showVal val="0"/>
          <c:showCatName val="0"/>
          <c:showSerName val="0"/>
          <c:showPercent val="0"/>
          <c:showBubbleSize val="0"/>
        </c:dLbls>
        <c:gapWidth val="150"/>
        <c:axId val="144035200"/>
        <c:axId val="144209024"/>
      </c:barChart>
      <c:catAx>
        <c:axId val="144035200"/>
        <c:scaling>
          <c:orientation val="minMax"/>
        </c:scaling>
        <c:delete val="0"/>
        <c:axPos val="b"/>
        <c:numFmt formatCode="General" sourceLinked="0"/>
        <c:majorTickMark val="out"/>
        <c:minorTickMark val="none"/>
        <c:tickLblPos val="nextTo"/>
        <c:txPr>
          <a:bodyPr/>
          <a:lstStyle/>
          <a:p>
            <a:pPr>
              <a:defRPr>
                <a:latin typeface="Avenir Book"/>
              </a:defRPr>
            </a:pPr>
            <a:endParaRPr lang="ru-RU"/>
          </a:p>
        </c:txPr>
        <c:crossAx val="144209024"/>
        <c:crosses val="autoZero"/>
        <c:auto val="1"/>
        <c:lblAlgn val="ctr"/>
        <c:lblOffset val="100"/>
        <c:noMultiLvlLbl val="0"/>
      </c:catAx>
      <c:valAx>
        <c:axId val="144209024"/>
        <c:scaling>
          <c:orientation val="minMax"/>
          <c:max val="100"/>
        </c:scaling>
        <c:delete val="0"/>
        <c:axPos val="l"/>
        <c:majorGridlines/>
        <c:numFmt formatCode="General" sourceLinked="1"/>
        <c:majorTickMark val="out"/>
        <c:minorTickMark val="none"/>
        <c:tickLblPos val="nextTo"/>
        <c:txPr>
          <a:bodyPr/>
          <a:lstStyle/>
          <a:p>
            <a:pPr>
              <a:defRPr>
                <a:latin typeface="Avenir Book"/>
              </a:defRPr>
            </a:pPr>
            <a:endParaRPr lang="ru-RU"/>
          </a:p>
        </c:txPr>
        <c:crossAx val="144035200"/>
        <c:crosses val="autoZero"/>
        <c:crossBetween val="between"/>
      </c:valAx>
    </c:plotArea>
    <c:legend>
      <c:legendPos val="r"/>
      <c:layout>
        <c:manualLayout>
          <c:xMode val="edge"/>
          <c:yMode val="edge"/>
          <c:x val="0.60506530317288376"/>
          <c:y val="0"/>
          <c:w val="0.3731300591695455"/>
          <c:h val="0.72475843094155756"/>
        </c:manualLayout>
      </c:layout>
      <c:overlay val="0"/>
      <c:txPr>
        <a:bodyPr/>
        <a:lstStyle/>
        <a:p>
          <a:pPr>
            <a:defRPr>
              <a:latin typeface="Avenir Book"/>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Подготовка</c:v>
                </c:pt>
              </c:strCache>
            </c:strRef>
          </c:tx>
          <c:spPr>
            <a:solidFill>
              <a:srgbClr val="072CA8"/>
            </a:solidFill>
          </c:spPr>
          <c:invertIfNegative val="0"/>
          <c:cat>
            <c:strRef>
              <c:f>Sheet1!$A$2</c:f>
              <c:strCache>
                <c:ptCount val="1"/>
                <c:pt idx="0">
                  <c:v>Этапы евангелизма</c:v>
                </c:pt>
              </c:strCache>
            </c:strRef>
          </c:cat>
          <c:val>
            <c:numRef>
              <c:f>Sheet1!$B$2</c:f>
              <c:numCache>
                <c:formatCode>General</c:formatCode>
                <c:ptCount val="1"/>
                <c:pt idx="0">
                  <c:v>70</c:v>
                </c:pt>
              </c:numCache>
            </c:numRef>
          </c:val>
          <c:extLst>
            <c:ext xmlns:c16="http://schemas.microsoft.com/office/drawing/2014/chart" uri="{C3380CC4-5D6E-409C-BE32-E72D297353CC}">
              <c16:uniqueId val="{00000000-4D4D-DD44-B5C7-21EA25D588DA}"/>
            </c:ext>
          </c:extLst>
        </c:ser>
        <c:ser>
          <c:idx val="1"/>
          <c:order val="1"/>
          <c:tx>
            <c:strRef>
              <c:f>Sheet1!$C$1</c:f>
              <c:strCache>
                <c:ptCount val="1"/>
                <c:pt idx="0">
                  <c:v>Сеяние</c:v>
                </c:pt>
              </c:strCache>
            </c:strRef>
          </c:tx>
          <c:spPr>
            <a:solidFill>
              <a:srgbClr val="6B3418"/>
            </a:solidFill>
          </c:spPr>
          <c:invertIfNegative val="0"/>
          <c:cat>
            <c:strRef>
              <c:f>Sheet1!$A$2</c:f>
              <c:strCache>
                <c:ptCount val="1"/>
                <c:pt idx="0">
                  <c:v>Этапы евангелизма</c:v>
                </c:pt>
              </c:strCache>
            </c:strRef>
          </c:cat>
          <c:val>
            <c:numRef>
              <c:f>Sheet1!$C$2</c:f>
              <c:numCache>
                <c:formatCode>General</c:formatCode>
                <c:ptCount val="1"/>
                <c:pt idx="0">
                  <c:v>20</c:v>
                </c:pt>
              </c:numCache>
            </c:numRef>
          </c:val>
          <c:extLst>
            <c:ext xmlns:c16="http://schemas.microsoft.com/office/drawing/2014/chart" uri="{C3380CC4-5D6E-409C-BE32-E72D297353CC}">
              <c16:uniqueId val="{00000001-4D4D-DD44-B5C7-21EA25D588DA}"/>
            </c:ext>
          </c:extLst>
        </c:ser>
        <c:ser>
          <c:idx val="2"/>
          <c:order val="2"/>
          <c:tx>
            <c:strRef>
              <c:f>Sheet1!$D$1</c:f>
              <c:strCache>
                <c:ptCount val="1"/>
                <c:pt idx="0">
                  <c:v>Взращивание</c:v>
                </c:pt>
              </c:strCache>
            </c:strRef>
          </c:tx>
          <c:spPr>
            <a:solidFill>
              <a:srgbClr val="0B5500"/>
            </a:solidFill>
          </c:spPr>
          <c:invertIfNegative val="0"/>
          <c:cat>
            <c:strRef>
              <c:f>Sheet1!$A$2</c:f>
              <c:strCache>
                <c:ptCount val="1"/>
                <c:pt idx="0">
                  <c:v>Этапы евангелизма</c:v>
                </c:pt>
              </c:strCache>
            </c:strRef>
          </c:cat>
          <c:val>
            <c:numRef>
              <c:f>Sheet1!$D$2</c:f>
              <c:numCache>
                <c:formatCode>General</c:formatCode>
                <c:ptCount val="1"/>
                <c:pt idx="0">
                  <c:v>10</c:v>
                </c:pt>
              </c:numCache>
            </c:numRef>
          </c:val>
          <c:extLst>
            <c:ext xmlns:c16="http://schemas.microsoft.com/office/drawing/2014/chart" uri="{C3380CC4-5D6E-409C-BE32-E72D297353CC}">
              <c16:uniqueId val="{00000002-4D4D-DD44-B5C7-21EA25D588DA}"/>
            </c:ext>
          </c:extLst>
        </c:ser>
        <c:ser>
          <c:idx val="3"/>
          <c:order val="3"/>
          <c:tx>
            <c:strRef>
              <c:f>Sheet1!$E$1</c:f>
              <c:strCache>
                <c:ptCount val="1"/>
                <c:pt idx="0">
                  <c:v>Жатва</c:v>
                </c:pt>
              </c:strCache>
            </c:strRef>
          </c:tx>
          <c:spPr>
            <a:solidFill>
              <a:srgbClr val="EEA116"/>
            </a:solidFill>
          </c:spPr>
          <c:invertIfNegative val="0"/>
          <c:cat>
            <c:strRef>
              <c:f>Sheet1!$A$2</c:f>
              <c:strCache>
                <c:ptCount val="1"/>
                <c:pt idx="0">
                  <c:v>Этапы евангелизма</c:v>
                </c:pt>
              </c:strCache>
            </c:strRef>
          </c:cat>
          <c:val>
            <c:numRef>
              <c:f>Sheet1!$E$2</c:f>
              <c:numCache>
                <c:formatCode>General</c:formatCode>
                <c:ptCount val="1"/>
                <c:pt idx="0">
                  <c:v>60</c:v>
                </c:pt>
              </c:numCache>
            </c:numRef>
          </c:val>
          <c:extLst>
            <c:ext xmlns:c16="http://schemas.microsoft.com/office/drawing/2014/chart" uri="{C3380CC4-5D6E-409C-BE32-E72D297353CC}">
              <c16:uniqueId val="{00000003-4D4D-DD44-B5C7-21EA25D588DA}"/>
            </c:ext>
          </c:extLst>
        </c:ser>
        <c:ser>
          <c:idx val="4"/>
          <c:order val="4"/>
          <c:tx>
            <c:strRef>
              <c:f>Sheet1!$F$1</c:f>
              <c:strCache>
                <c:ptCount val="1"/>
                <c:pt idx="0">
                  <c:v>Сохранение</c:v>
                </c:pt>
              </c:strCache>
            </c:strRef>
          </c:tx>
          <c:spPr>
            <a:solidFill>
              <a:srgbClr val="E22311"/>
            </a:solidFill>
          </c:spPr>
          <c:invertIfNegative val="0"/>
          <c:cat>
            <c:strRef>
              <c:f>Sheet1!$A$2</c:f>
              <c:strCache>
                <c:ptCount val="1"/>
                <c:pt idx="0">
                  <c:v>Этапы евангелизма</c:v>
                </c:pt>
              </c:strCache>
            </c:strRef>
          </c:cat>
          <c:val>
            <c:numRef>
              <c:f>Sheet1!$F$2</c:f>
              <c:numCache>
                <c:formatCode>General</c:formatCode>
                <c:ptCount val="1"/>
                <c:pt idx="0">
                  <c:v>10</c:v>
                </c:pt>
              </c:numCache>
            </c:numRef>
          </c:val>
          <c:extLst>
            <c:ext xmlns:c16="http://schemas.microsoft.com/office/drawing/2014/chart" uri="{C3380CC4-5D6E-409C-BE32-E72D297353CC}">
              <c16:uniqueId val="{00000004-4D4D-DD44-B5C7-21EA25D588DA}"/>
            </c:ext>
          </c:extLst>
        </c:ser>
        <c:dLbls>
          <c:showLegendKey val="0"/>
          <c:showVal val="0"/>
          <c:showCatName val="0"/>
          <c:showSerName val="0"/>
          <c:showPercent val="0"/>
          <c:showBubbleSize val="0"/>
        </c:dLbls>
        <c:gapWidth val="150"/>
        <c:axId val="2083023616"/>
        <c:axId val="2083027104"/>
      </c:barChart>
      <c:catAx>
        <c:axId val="2083023616"/>
        <c:scaling>
          <c:orientation val="minMax"/>
        </c:scaling>
        <c:delete val="0"/>
        <c:axPos val="b"/>
        <c:numFmt formatCode="General" sourceLinked="0"/>
        <c:majorTickMark val="out"/>
        <c:minorTickMark val="none"/>
        <c:tickLblPos val="nextTo"/>
        <c:txPr>
          <a:bodyPr/>
          <a:lstStyle/>
          <a:p>
            <a:pPr>
              <a:defRPr>
                <a:latin typeface="Avenir Book"/>
              </a:defRPr>
            </a:pPr>
            <a:endParaRPr lang="ru-RU"/>
          </a:p>
        </c:txPr>
        <c:crossAx val="2083027104"/>
        <c:crosses val="autoZero"/>
        <c:auto val="1"/>
        <c:lblAlgn val="ctr"/>
        <c:lblOffset val="100"/>
        <c:noMultiLvlLbl val="0"/>
      </c:catAx>
      <c:valAx>
        <c:axId val="2083027104"/>
        <c:scaling>
          <c:orientation val="minMax"/>
          <c:max val="100"/>
        </c:scaling>
        <c:delete val="0"/>
        <c:axPos val="l"/>
        <c:majorGridlines/>
        <c:numFmt formatCode="General" sourceLinked="1"/>
        <c:majorTickMark val="out"/>
        <c:minorTickMark val="none"/>
        <c:tickLblPos val="nextTo"/>
        <c:txPr>
          <a:bodyPr/>
          <a:lstStyle/>
          <a:p>
            <a:pPr>
              <a:defRPr>
                <a:latin typeface="Avenir Book"/>
              </a:defRPr>
            </a:pPr>
            <a:endParaRPr lang="ru-RU"/>
          </a:p>
        </c:txPr>
        <c:crossAx val="2083023616"/>
        <c:crosses val="autoZero"/>
        <c:crossBetween val="between"/>
      </c:valAx>
    </c:plotArea>
    <c:legend>
      <c:legendPos val="r"/>
      <c:layout>
        <c:manualLayout>
          <c:xMode val="edge"/>
          <c:yMode val="edge"/>
          <c:x val="0.65067506499976846"/>
          <c:y val="5.794582065768506E-4"/>
          <c:w val="0.30426354041877751"/>
          <c:h val="0.44382371198013654"/>
        </c:manualLayout>
      </c:layout>
      <c:overlay val="0"/>
      <c:txPr>
        <a:bodyPr/>
        <a:lstStyle/>
        <a:p>
          <a:pPr>
            <a:defRPr>
              <a:latin typeface="Avenir Book"/>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Подготовка</c:v>
                </c:pt>
              </c:strCache>
            </c:strRef>
          </c:tx>
          <c:spPr>
            <a:solidFill>
              <a:srgbClr val="072CA8"/>
            </a:solidFill>
          </c:spPr>
          <c:invertIfNegative val="0"/>
          <c:cat>
            <c:strRef>
              <c:f>Sheet1!$A$2</c:f>
              <c:strCache>
                <c:ptCount val="1"/>
                <c:pt idx="0">
                  <c:v>Этапы евангелизма</c:v>
                </c:pt>
              </c:strCache>
            </c:strRef>
          </c:cat>
          <c:val>
            <c:numRef>
              <c:f>Sheet1!$B$2</c:f>
              <c:numCache>
                <c:formatCode>General</c:formatCode>
                <c:ptCount val="1"/>
                <c:pt idx="0">
                  <c:v>70</c:v>
                </c:pt>
              </c:numCache>
            </c:numRef>
          </c:val>
          <c:extLst>
            <c:ext xmlns:c16="http://schemas.microsoft.com/office/drawing/2014/chart" uri="{C3380CC4-5D6E-409C-BE32-E72D297353CC}">
              <c16:uniqueId val="{00000000-4D4D-DD44-B5C7-21EA25D588DA}"/>
            </c:ext>
          </c:extLst>
        </c:ser>
        <c:ser>
          <c:idx val="1"/>
          <c:order val="1"/>
          <c:tx>
            <c:strRef>
              <c:f>Sheet1!$C$1</c:f>
              <c:strCache>
                <c:ptCount val="1"/>
                <c:pt idx="0">
                  <c:v>Сеяние</c:v>
                </c:pt>
              </c:strCache>
            </c:strRef>
          </c:tx>
          <c:spPr>
            <a:solidFill>
              <a:srgbClr val="6B3418"/>
            </a:solidFill>
          </c:spPr>
          <c:invertIfNegative val="0"/>
          <c:cat>
            <c:strRef>
              <c:f>Sheet1!$A$2</c:f>
              <c:strCache>
                <c:ptCount val="1"/>
                <c:pt idx="0">
                  <c:v>Этапы евангелизма</c:v>
                </c:pt>
              </c:strCache>
            </c:strRef>
          </c:cat>
          <c:val>
            <c:numRef>
              <c:f>Sheet1!$C$2</c:f>
              <c:numCache>
                <c:formatCode>General</c:formatCode>
                <c:ptCount val="1"/>
                <c:pt idx="0">
                  <c:v>20</c:v>
                </c:pt>
              </c:numCache>
            </c:numRef>
          </c:val>
          <c:extLst>
            <c:ext xmlns:c16="http://schemas.microsoft.com/office/drawing/2014/chart" uri="{C3380CC4-5D6E-409C-BE32-E72D297353CC}">
              <c16:uniqueId val="{00000001-4D4D-DD44-B5C7-21EA25D588DA}"/>
            </c:ext>
          </c:extLst>
        </c:ser>
        <c:ser>
          <c:idx val="2"/>
          <c:order val="2"/>
          <c:tx>
            <c:strRef>
              <c:f>Sheet1!$D$1</c:f>
              <c:strCache>
                <c:ptCount val="1"/>
                <c:pt idx="0">
                  <c:v>Взращивание</c:v>
                </c:pt>
              </c:strCache>
            </c:strRef>
          </c:tx>
          <c:spPr>
            <a:solidFill>
              <a:srgbClr val="0B5500"/>
            </a:solidFill>
          </c:spPr>
          <c:invertIfNegative val="0"/>
          <c:cat>
            <c:strRef>
              <c:f>Sheet1!$A$2</c:f>
              <c:strCache>
                <c:ptCount val="1"/>
                <c:pt idx="0">
                  <c:v>Этапы евангелизма</c:v>
                </c:pt>
              </c:strCache>
            </c:strRef>
          </c:cat>
          <c:val>
            <c:numRef>
              <c:f>Sheet1!$D$2</c:f>
              <c:numCache>
                <c:formatCode>General</c:formatCode>
                <c:ptCount val="1"/>
                <c:pt idx="0">
                  <c:v>10</c:v>
                </c:pt>
              </c:numCache>
            </c:numRef>
          </c:val>
          <c:extLst>
            <c:ext xmlns:c16="http://schemas.microsoft.com/office/drawing/2014/chart" uri="{C3380CC4-5D6E-409C-BE32-E72D297353CC}">
              <c16:uniqueId val="{00000002-4D4D-DD44-B5C7-21EA25D588DA}"/>
            </c:ext>
          </c:extLst>
        </c:ser>
        <c:ser>
          <c:idx val="3"/>
          <c:order val="3"/>
          <c:tx>
            <c:strRef>
              <c:f>Sheet1!$E$1</c:f>
              <c:strCache>
                <c:ptCount val="1"/>
                <c:pt idx="0">
                  <c:v>Жатва</c:v>
                </c:pt>
              </c:strCache>
            </c:strRef>
          </c:tx>
          <c:spPr>
            <a:solidFill>
              <a:srgbClr val="EEA116"/>
            </a:solidFill>
          </c:spPr>
          <c:invertIfNegative val="0"/>
          <c:cat>
            <c:strRef>
              <c:f>Sheet1!$A$2</c:f>
              <c:strCache>
                <c:ptCount val="1"/>
                <c:pt idx="0">
                  <c:v>Этапы евангелизма</c:v>
                </c:pt>
              </c:strCache>
            </c:strRef>
          </c:cat>
          <c:val>
            <c:numRef>
              <c:f>Sheet1!$E$2</c:f>
              <c:numCache>
                <c:formatCode>General</c:formatCode>
                <c:ptCount val="1"/>
                <c:pt idx="0">
                  <c:v>60</c:v>
                </c:pt>
              </c:numCache>
            </c:numRef>
          </c:val>
          <c:extLst>
            <c:ext xmlns:c16="http://schemas.microsoft.com/office/drawing/2014/chart" uri="{C3380CC4-5D6E-409C-BE32-E72D297353CC}">
              <c16:uniqueId val="{00000003-4D4D-DD44-B5C7-21EA25D588DA}"/>
            </c:ext>
          </c:extLst>
        </c:ser>
        <c:ser>
          <c:idx val="4"/>
          <c:order val="4"/>
          <c:tx>
            <c:strRef>
              <c:f>Sheet1!$F$1</c:f>
              <c:strCache>
                <c:ptCount val="1"/>
                <c:pt idx="0">
                  <c:v>Сохранение</c:v>
                </c:pt>
              </c:strCache>
            </c:strRef>
          </c:tx>
          <c:spPr>
            <a:solidFill>
              <a:srgbClr val="E22311"/>
            </a:solidFill>
          </c:spPr>
          <c:invertIfNegative val="0"/>
          <c:cat>
            <c:strRef>
              <c:f>Sheet1!$A$2</c:f>
              <c:strCache>
                <c:ptCount val="1"/>
                <c:pt idx="0">
                  <c:v>Этапы евангелизма</c:v>
                </c:pt>
              </c:strCache>
            </c:strRef>
          </c:cat>
          <c:val>
            <c:numRef>
              <c:f>Sheet1!$F$2</c:f>
              <c:numCache>
                <c:formatCode>General</c:formatCode>
                <c:ptCount val="1"/>
                <c:pt idx="0">
                  <c:v>10</c:v>
                </c:pt>
              </c:numCache>
            </c:numRef>
          </c:val>
          <c:extLst>
            <c:ext xmlns:c16="http://schemas.microsoft.com/office/drawing/2014/chart" uri="{C3380CC4-5D6E-409C-BE32-E72D297353CC}">
              <c16:uniqueId val="{00000004-4D4D-DD44-B5C7-21EA25D588DA}"/>
            </c:ext>
          </c:extLst>
        </c:ser>
        <c:dLbls>
          <c:showLegendKey val="0"/>
          <c:showVal val="0"/>
          <c:showCatName val="0"/>
          <c:showSerName val="0"/>
          <c:showPercent val="0"/>
          <c:showBubbleSize val="0"/>
        </c:dLbls>
        <c:gapWidth val="150"/>
        <c:axId val="2083023616"/>
        <c:axId val="2083027104"/>
      </c:barChart>
      <c:catAx>
        <c:axId val="2083023616"/>
        <c:scaling>
          <c:orientation val="minMax"/>
        </c:scaling>
        <c:delete val="0"/>
        <c:axPos val="b"/>
        <c:numFmt formatCode="General" sourceLinked="0"/>
        <c:majorTickMark val="out"/>
        <c:minorTickMark val="none"/>
        <c:tickLblPos val="nextTo"/>
        <c:txPr>
          <a:bodyPr/>
          <a:lstStyle/>
          <a:p>
            <a:pPr>
              <a:defRPr>
                <a:latin typeface="Avenir Book"/>
              </a:defRPr>
            </a:pPr>
            <a:endParaRPr lang="ru-RU"/>
          </a:p>
        </c:txPr>
        <c:crossAx val="2083027104"/>
        <c:crosses val="autoZero"/>
        <c:auto val="1"/>
        <c:lblAlgn val="ctr"/>
        <c:lblOffset val="100"/>
        <c:noMultiLvlLbl val="0"/>
      </c:catAx>
      <c:valAx>
        <c:axId val="2083027104"/>
        <c:scaling>
          <c:orientation val="minMax"/>
          <c:max val="100"/>
        </c:scaling>
        <c:delete val="0"/>
        <c:axPos val="l"/>
        <c:majorGridlines/>
        <c:numFmt formatCode="General" sourceLinked="1"/>
        <c:majorTickMark val="out"/>
        <c:minorTickMark val="none"/>
        <c:tickLblPos val="nextTo"/>
        <c:txPr>
          <a:bodyPr/>
          <a:lstStyle/>
          <a:p>
            <a:pPr>
              <a:defRPr>
                <a:latin typeface="Avenir Book"/>
              </a:defRPr>
            </a:pPr>
            <a:endParaRPr lang="ru-RU"/>
          </a:p>
        </c:txPr>
        <c:crossAx val="2083023616"/>
        <c:crosses val="autoZero"/>
        <c:crossBetween val="between"/>
      </c:valAx>
    </c:plotArea>
    <c:legend>
      <c:legendPos val="r"/>
      <c:layout>
        <c:manualLayout>
          <c:xMode val="edge"/>
          <c:yMode val="edge"/>
          <c:x val="0.65067506499976846"/>
          <c:y val="5.794582065768506E-4"/>
          <c:w val="0.30426354041877751"/>
          <c:h val="0.44382371198013654"/>
        </c:manualLayout>
      </c:layout>
      <c:overlay val="0"/>
      <c:txPr>
        <a:bodyPr/>
        <a:lstStyle/>
        <a:p>
          <a:pPr>
            <a:defRPr>
              <a:latin typeface="Avenir Book"/>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Подготовка</c:v>
                </c:pt>
              </c:strCache>
            </c:strRef>
          </c:tx>
          <c:spPr>
            <a:solidFill>
              <a:srgbClr val="072CA8"/>
            </a:solidFill>
          </c:spPr>
          <c:invertIfNegative val="0"/>
          <c:cat>
            <c:strRef>
              <c:f>Sheet1!$A$2</c:f>
              <c:strCache>
                <c:ptCount val="1"/>
                <c:pt idx="0">
                  <c:v>Этапы евангелизма</c:v>
                </c:pt>
              </c:strCache>
            </c:strRef>
          </c:cat>
          <c:val>
            <c:numRef>
              <c:f>Sheet1!$B$2</c:f>
              <c:numCache>
                <c:formatCode>General</c:formatCode>
                <c:ptCount val="1"/>
                <c:pt idx="0">
                  <c:v>70</c:v>
                </c:pt>
              </c:numCache>
            </c:numRef>
          </c:val>
          <c:extLst>
            <c:ext xmlns:c16="http://schemas.microsoft.com/office/drawing/2014/chart" uri="{C3380CC4-5D6E-409C-BE32-E72D297353CC}">
              <c16:uniqueId val="{00000000-4D4D-DD44-B5C7-21EA25D588DA}"/>
            </c:ext>
          </c:extLst>
        </c:ser>
        <c:ser>
          <c:idx val="1"/>
          <c:order val="1"/>
          <c:tx>
            <c:strRef>
              <c:f>Sheet1!$C$1</c:f>
              <c:strCache>
                <c:ptCount val="1"/>
                <c:pt idx="0">
                  <c:v>Сеяние</c:v>
                </c:pt>
              </c:strCache>
            </c:strRef>
          </c:tx>
          <c:spPr>
            <a:solidFill>
              <a:srgbClr val="6B3418"/>
            </a:solidFill>
          </c:spPr>
          <c:invertIfNegative val="0"/>
          <c:cat>
            <c:strRef>
              <c:f>Sheet1!$A$2</c:f>
              <c:strCache>
                <c:ptCount val="1"/>
                <c:pt idx="0">
                  <c:v>Этапы евангелизма</c:v>
                </c:pt>
              </c:strCache>
            </c:strRef>
          </c:cat>
          <c:val>
            <c:numRef>
              <c:f>Sheet1!$C$2</c:f>
              <c:numCache>
                <c:formatCode>General</c:formatCode>
                <c:ptCount val="1"/>
                <c:pt idx="0">
                  <c:v>20</c:v>
                </c:pt>
              </c:numCache>
            </c:numRef>
          </c:val>
          <c:extLst>
            <c:ext xmlns:c16="http://schemas.microsoft.com/office/drawing/2014/chart" uri="{C3380CC4-5D6E-409C-BE32-E72D297353CC}">
              <c16:uniqueId val="{00000001-4D4D-DD44-B5C7-21EA25D588DA}"/>
            </c:ext>
          </c:extLst>
        </c:ser>
        <c:ser>
          <c:idx val="2"/>
          <c:order val="2"/>
          <c:tx>
            <c:strRef>
              <c:f>Sheet1!$D$1</c:f>
              <c:strCache>
                <c:ptCount val="1"/>
                <c:pt idx="0">
                  <c:v>Взращивание</c:v>
                </c:pt>
              </c:strCache>
            </c:strRef>
          </c:tx>
          <c:spPr>
            <a:solidFill>
              <a:srgbClr val="0B5500"/>
            </a:solidFill>
          </c:spPr>
          <c:invertIfNegative val="0"/>
          <c:cat>
            <c:strRef>
              <c:f>Sheet1!$A$2</c:f>
              <c:strCache>
                <c:ptCount val="1"/>
                <c:pt idx="0">
                  <c:v>Этапы евангелизма</c:v>
                </c:pt>
              </c:strCache>
            </c:strRef>
          </c:cat>
          <c:val>
            <c:numRef>
              <c:f>Sheet1!$D$2</c:f>
              <c:numCache>
                <c:formatCode>General</c:formatCode>
                <c:ptCount val="1"/>
                <c:pt idx="0">
                  <c:v>10</c:v>
                </c:pt>
              </c:numCache>
            </c:numRef>
          </c:val>
          <c:extLst>
            <c:ext xmlns:c16="http://schemas.microsoft.com/office/drawing/2014/chart" uri="{C3380CC4-5D6E-409C-BE32-E72D297353CC}">
              <c16:uniqueId val="{00000002-4D4D-DD44-B5C7-21EA25D588DA}"/>
            </c:ext>
          </c:extLst>
        </c:ser>
        <c:ser>
          <c:idx val="3"/>
          <c:order val="3"/>
          <c:tx>
            <c:strRef>
              <c:f>Sheet1!$E$1</c:f>
              <c:strCache>
                <c:ptCount val="1"/>
                <c:pt idx="0">
                  <c:v>Жатва</c:v>
                </c:pt>
              </c:strCache>
            </c:strRef>
          </c:tx>
          <c:spPr>
            <a:solidFill>
              <a:srgbClr val="EEA116"/>
            </a:solidFill>
          </c:spPr>
          <c:invertIfNegative val="0"/>
          <c:cat>
            <c:strRef>
              <c:f>Sheet1!$A$2</c:f>
              <c:strCache>
                <c:ptCount val="1"/>
                <c:pt idx="0">
                  <c:v>Этапы евангелизма</c:v>
                </c:pt>
              </c:strCache>
            </c:strRef>
          </c:cat>
          <c:val>
            <c:numRef>
              <c:f>Sheet1!$E$2</c:f>
              <c:numCache>
                <c:formatCode>General</c:formatCode>
                <c:ptCount val="1"/>
                <c:pt idx="0">
                  <c:v>60</c:v>
                </c:pt>
              </c:numCache>
            </c:numRef>
          </c:val>
          <c:extLst>
            <c:ext xmlns:c16="http://schemas.microsoft.com/office/drawing/2014/chart" uri="{C3380CC4-5D6E-409C-BE32-E72D297353CC}">
              <c16:uniqueId val="{00000003-4D4D-DD44-B5C7-21EA25D588DA}"/>
            </c:ext>
          </c:extLst>
        </c:ser>
        <c:ser>
          <c:idx val="4"/>
          <c:order val="4"/>
          <c:tx>
            <c:strRef>
              <c:f>Sheet1!$F$1</c:f>
              <c:strCache>
                <c:ptCount val="1"/>
                <c:pt idx="0">
                  <c:v>Сохранение</c:v>
                </c:pt>
              </c:strCache>
            </c:strRef>
          </c:tx>
          <c:spPr>
            <a:solidFill>
              <a:srgbClr val="E22311"/>
            </a:solidFill>
          </c:spPr>
          <c:invertIfNegative val="0"/>
          <c:cat>
            <c:strRef>
              <c:f>Sheet1!$A$2</c:f>
              <c:strCache>
                <c:ptCount val="1"/>
                <c:pt idx="0">
                  <c:v>Этапы евангелизма</c:v>
                </c:pt>
              </c:strCache>
            </c:strRef>
          </c:cat>
          <c:val>
            <c:numRef>
              <c:f>Sheet1!$F$2</c:f>
              <c:numCache>
                <c:formatCode>General</c:formatCode>
                <c:ptCount val="1"/>
                <c:pt idx="0">
                  <c:v>10</c:v>
                </c:pt>
              </c:numCache>
            </c:numRef>
          </c:val>
          <c:extLst>
            <c:ext xmlns:c16="http://schemas.microsoft.com/office/drawing/2014/chart" uri="{C3380CC4-5D6E-409C-BE32-E72D297353CC}">
              <c16:uniqueId val="{00000004-4D4D-DD44-B5C7-21EA25D588DA}"/>
            </c:ext>
          </c:extLst>
        </c:ser>
        <c:dLbls>
          <c:showLegendKey val="0"/>
          <c:showVal val="0"/>
          <c:showCatName val="0"/>
          <c:showSerName val="0"/>
          <c:showPercent val="0"/>
          <c:showBubbleSize val="0"/>
        </c:dLbls>
        <c:gapWidth val="150"/>
        <c:axId val="2083023616"/>
        <c:axId val="2083027104"/>
      </c:barChart>
      <c:catAx>
        <c:axId val="2083023616"/>
        <c:scaling>
          <c:orientation val="minMax"/>
        </c:scaling>
        <c:delete val="0"/>
        <c:axPos val="b"/>
        <c:numFmt formatCode="General" sourceLinked="0"/>
        <c:majorTickMark val="out"/>
        <c:minorTickMark val="none"/>
        <c:tickLblPos val="nextTo"/>
        <c:txPr>
          <a:bodyPr/>
          <a:lstStyle/>
          <a:p>
            <a:pPr>
              <a:defRPr>
                <a:latin typeface="Avenir Book"/>
              </a:defRPr>
            </a:pPr>
            <a:endParaRPr lang="ru-RU"/>
          </a:p>
        </c:txPr>
        <c:crossAx val="2083027104"/>
        <c:crosses val="autoZero"/>
        <c:auto val="1"/>
        <c:lblAlgn val="ctr"/>
        <c:lblOffset val="100"/>
        <c:noMultiLvlLbl val="0"/>
      </c:catAx>
      <c:valAx>
        <c:axId val="2083027104"/>
        <c:scaling>
          <c:orientation val="minMax"/>
          <c:max val="100"/>
        </c:scaling>
        <c:delete val="0"/>
        <c:axPos val="l"/>
        <c:majorGridlines/>
        <c:numFmt formatCode="General" sourceLinked="1"/>
        <c:majorTickMark val="out"/>
        <c:minorTickMark val="none"/>
        <c:tickLblPos val="nextTo"/>
        <c:txPr>
          <a:bodyPr/>
          <a:lstStyle/>
          <a:p>
            <a:pPr>
              <a:defRPr>
                <a:latin typeface="Avenir Book"/>
              </a:defRPr>
            </a:pPr>
            <a:endParaRPr lang="ru-RU"/>
          </a:p>
        </c:txPr>
        <c:crossAx val="2083023616"/>
        <c:crosses val="autoZero"/>
        <c:crossBetween val="between"/>
      </c:valAx>
    </c:plotArea>
    <c:legend>
      <c:legendPos val="r"/>
      <c:layout>
        <c:manualLayout>
          <c:xMode val="edge"/>
          <c:yMode val="edge"/>
          <c:x val="0.65067506499976846"/>
          <c:y val="5.794582065768506E-4"/>
          <c:w val="0.30426354041877751"/>
          <c:h val="0.44382371198013654"/>
        </c:manualLayout>
      </c:layout>
      <c:overlay val="0"/>
      <c:txPr>
        <a:bodyPr/>
        <a:lstStyle/>
        <a:p>
          <a:pPr>
            <a:defRPr>
              <a:latin typeface="Avenir Book"/>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Подготовка</c:v>
                </c:pt>
              </c:strCache>
            </c:strRef>
          </c:tx>
          <c:spPr>
            <a:solidFill>
              <a:srgbClr val="072CA8"/>
            </a:solidFill>
          </c:spPr>
          <c:invertIfNegative val="0"/>
          <c:cat>
            <c:strRef>
              <c:f>Sheet1!$A$2</c:f>
              <c:strCache>
                <c:ptCount val="1"/>
                <c:pt idx="0">
                  <c:v>Этапы евангелизма</c:v>
                </c:pt>
              </c:strCache>
            </c:strRef>
          </c:cat>
          <c:val>
            <c:numRef>
              <c:f>Sheet1!$B$2</c:f>
              <c:numCache>
                <c:formatCode>General</c:formatCode>
                <c:ptCount val="1"/>
                <c:pt idx="0">
                  <c:v>70</c:v>
                </c:pt>
              </c:numCache>
            </c:numRef>
          </c:val>
          <c:extLst>
            <c:ext xmlns:c16="http://schemas.microsoft.com/office/drawing/2014/chart" uri="{C3380CC4-5D6E-409C-BE32-E72D297353CC}">
              <c16:uniqueId val="{00000000-4D4D-DD44-B5C7-21EA25D588DA}"/>
            </c:ext>
          </c:extLst>
        </c:ser>
        <c:ser>
          <c:idx val="1"/>
          <c:order val="1"/>
          <c:tx>
            <c:strRef>
              <c:f>Sheet1!$C$1</c:f>
              <c:strCache>
                <c:ptCount val="1"/>
                <c:pt idx="0">
                  <c:v>Сеяние</c:v>
                </c:pt>
              </c:strCache>
            </c:strRef>
          </c:tx>
          <c:spPr>
            <a:solidFill>
              <a:srgbClr val="6B3418"/>
            </a:solidFill>
          </c:spPr>
          <c:invertIfNegative val="0"/>
          <c:cat>
            <c:strRef>
              <c:f>Sheet1!$A$2</c:f>
              <c:strCache>
                <c:ptCount val="1"/>
                <c:pt idx="0">
                  <c:v>Этапы евангелизма</c:v>
                </c:pt>
              </c:strCache>
            </c:strRef>
          </c:cat>
          <c:val>
            <c:numRef>
              <c:f>Sheet1!$C$2</c:f>
              <c:numCache>
                <c:formatCode>General</c:formatCode>
                <c:ptCount val="1"/>
                <c:pt idx="0">
                  <c:v>70</c:v>
                </c:pt>
              </c:numCache>
            </c:numRef>
          </c:val>
          <c:extLst>
            <c:ext xmlns:c16="http://schemas.microsoft.com/office/drawing/2014/chart" uri="{C3380CC4-5D6E-409C-BE32-E72D297353CC}">
              <c16:uniqueId val="{00000001-4D4D-DD44-B5C7-21EA25D588DA}"/>
            </c:ext>
          </c:extLst>
        </c:ser>
        <c:ser>
          <c:idx val="2"/>
          <c:order val="2"/>
          <c:tx>
            <c:strRef>
              <c:f>Sheet1!$D$1</c:f>
              <c:strCache>
                <c:ptCount val="1"/>
                <c:pt idx="0">
                  <c:v>Взращивание</c:v>
                </c:pt>
              </c:strCache>
            </c:strRef>
          </c:tx>
          <c:spPr>
            <a:solidFill>
              <a:srgbClr val="0B5500"/>
            </a:solidFill>
          </c:spPr>
          <c:invertIfNegative val="0"/>
          <c:cat>
            <c:strRef>
              <c:f>Sheet1!$A$2</c:f>
              <c:strCache>
                <c:ptCount val="1"/>
                <c:pt idx="0">
                  <c:v>Этапы евангелизма</c:v>
                </c:pt>
              </c:strCache>
            </c:strRef>
          </c:cat>
          <c:val>
            <c:numRef>
              <c:f>Sheet1!$D$2</c:f>
              <c:numCache>
                <c:formatCode>General</c:formatCode>
                <c:ptCount val="1"/>
                <c:pt idx="0">
                  <c:v>70</c:v>
                </c:pt>
              </c:numCache>
            </c:numRef>
          </c:val>
          <c:extLst>
            <c:ext xmlns:c16="http://schemas.microsoft.com/office/drawing/2014/chart" uri="{C3380CC4-5D6E-409C-BE32-E72D297353CC}">
              <c16:uniqueId val="{00000002-4D4D-DD44-B5C7-21EA25D588DA}"/>
            </c:ext>
          </c:extLst>
        </c:ser>
        <c:ser>
          <c:idx val="3"/>
          <c:order val="3"/>
          <c:tx>
            <c:strRef>
              <c:f>Sheet1!$E$1</c:f>
              <c:strCache>
                <c:ptCount val="1"/>
                <c:pt idx="0">
                  <c:v>Жатва</c:v>
                </c:pt>
              </c:strCache>
            </c:strRef>
          </c:tx>
          <c:spPr>
            <a:solidFill>
              <a:srgbClr val="EEA116"/>
            </a:solidFill>
          </c:spPr>
          <c:invertIfNegative val="0"/>
          <c:cat>
            <c:strRef>
              <c:f>Sheet1!$A$2</c:f>
              <c:strCache>
                <c:ptCount val="1"/>
                <c:pt idx="0">
                  <c:v>Этапы евангелизма</c:v>
                </c:pt>
              </c:strCache>
            </c:strRef>
          </c:cat>
          <c:val>
            <c:numRef>
              <c:f>Sheet1!$E$2</c:f>
              <c:numCache>
                <c:formatCode>General</c:formatCode>
                <c:ptCount val="1"/>
                <c:pt idx="0">
                  <c:v>70</c:v>
                </c:pt>
              </c:numCache>
            </c:numRef>
          </c:val>
          <c:extLst>
            <c:ext xmlns:c16="http://schemas.microsoft.com/office/drawing/2014/chart" uri="{C3380CC4-5D6E-409C-BE32-E72D297353CC}">
              <c16:uniqueId val="{00000003-4D4D-DD44-B5C7-21EA25D588DA}"/>
            </c:ext>
          </c:extLst>
        </c:ser>
        <c:ser>
          <c:idx val="4"/>
          <c:order val="4"/>
          <c:tx>
            <c:strRef>
              <c:f>Sheet1!$F$1</c:f>
              <c:strCache>
                <c:ptCount val="1"/>
                <c:pt idx="0">
                  <c:v>Сохранение</c:v>
                </c:pt>
              </c:strCache>
            </c:strRef>
          </c:tx>
          <c:spPr>
            <a:solidFill>
              <a:srgbClr val="E22311"/>
            </a:solidFill>
          </c:spPr>
          <c:invertIfNegative val="0"/>
          <c:cat>
            <c:strRef>
              <c:f>Sheet1!$A$2</c:f>
              <c:strCache>
                <c:ptCount val="1"/>
                <c:pt idx="0">
                  <c:v>Этапы евангелизма</c:v>
                </c:pt>
              </c:strCache>
            </c:strRef>
          </c:cat>
          <c:val>
            <c:numRef>
              <c:f>Sheet1!$F$2</c:f>
              <c:numCache>
                <c:formatCode>General</c:formatCode>
                <c:ptCount val="1"/>
                <c:pt idx="0">
                  <c:v>70</c:v>
                </c:pt>
              </c:numCache>
            </c:numRef>
          </c:val>
          <c:extLst>
            <c:ext xmlns:c16="http://schemas.microsoft.com/office/drawing/2014/chart" uri="{C3380CC4-5D6E-409C-BE32-E72D297353CC}">
              <c16:uniqueId val="{00000004-4D4D-DD44-B5C7-21EA25D588DA}"/>
            </c:ext>
          </c:extLst>
        </c:ser>
        <c:dLbls>
          <c:showLegendKey val="0"/>
          <c:showVal val="0"/>
          <c:showCatName val="0"/>
          <c:showSerName val="0"/>
          <c:showPercent val="0"/>
          <c:showBubbleSize val="0"/>
        </c:dLbls>
        <c:gapWidth val="150"/>
        <c:axId val="2083023616"/>
        <c:axId val="2083027104"/>
      </c:barChart>
      <c:catAx>
        <c:axId val="2083023616"/>
        <c:scaling>
          <c:orientation val="minMax"/>
        </c:scaling>
        <c:delete val="0"/>
        <c:axPos val="b"/>
        <c:numFmt formatCode="General" sourceLinked="0"/>
        <c:majorTickMark val="out"/>
        <c:minorTickMark val="none"/>
        <c:tickLblPos val="nextTo"/>
        <c:txPr>
          <a:bodyPr/>
          <a:lstStyle/>
          <a:p>
            <a:pPr>
              <a:defRPr>
                <a:latin typeface="Avenir Book"/>
              </a:defRPr>
            </a:pPr>
            <a:endParaRPr lang="ru-RU"/>
          </a:p>
        </c:txPr>
        <c:crossAx val="2083027104"/>
        <c:crosses val="autoZero"/>
        <c:auto val="1"/>
        <c:lblAlgn val="ctr"/>
        <c:lblOffset val="100"/>
        <c:noMultiLvlLbl val="0"/>
      </c:catAx>
      <c:valAx>
        <c:axId val="2083027104"/>
        <c:scaling>
          <c:orientation val="minMax"/>
          <c:max val="100"/>
        </c:scaling>
        <c:delete val="0"/>
        <c:axPos val="l"/>
        <c:majorGridlines/>
        <c:numFmt formatCode="General" sourceLinked="1"/>
        <c:majorTickMark val="out"/>
        <c:minorTickMark val="none"/>
        <c:tickLblPos val="nextTo"/>
        <c:txPr>
          <a:bodyPr/>
          <a:lstStyle/>
          <a:p>
            <a:pPr>
              <a:defRPr>
                <a:latin typeface="Avenir Book"/>
              </a:defRPr>
            </a:pPr>
            <a:endParaRPr lang="ru-RU"/>
          </a:p>
        </c:txPr>
        <c:crossAx val="2083023616"/>
        <c:crosses val="autoZero"/>
        <c:crossBetween val="between"/>
      </c:valAx>
    </c:plotArea>
    <c:legend>
      <c:legendPos val="r"/>
      <c:layout>
        <c:manualLayout>
          <c:xMode val="edge"/>
          <c:yMode val="edge"/>
          <c:x val="0.65067506499976846"/>
          <c:y val="5.794582065768506E-4"/>
          <c:w val="0.30426354041877751"/>
          <c:h val="0.44382371198013654"/>
        </c:manualLayout>
      </c:layout>
      <c:overlay val="0"/>
      <c:txPr>
        <a:bodyPr/>
        <a:lstStyle/>
        <a:p>
          <a:pPr>
            <a:defRPr>
              <a:latin typeface="Avenir Book"/>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Подготовка</c:v>
                </c:pt>
              </c:strCache>
            </c:strRef>
          </c:tx>
          <c:spPr>
            <a:solidFill>
              <a:srgbClr val="072CA8"/>
            </a:solidFill>
          </c:spPr>
          <c:invertIfNegative val="0"/>
          <c:cat>
            <c:strRef>
              <c:f>Sheet1!$A$2</c:f>
              <c:strCache>
                <c:ptCount val="1"/>
                <c:pt idx="0">
                  <c:v>Этапы евангелизма</c:v>
                </c:pt>
              </c:strCache>
            </c:strRef>
          </c:cat>
          <c:val>
            <c:numRef>
              <c:f>Sheet1!$B$2</c:f>
              <c:numCache>
                <c:formatCode>General</c:formatCode>
                <c:ptCount val="1"/>
                <c:pt idx="0">
                  <c:v>100</c:v>
                </c:pt>
              </c:numCache>
            </c:numRef>
          </c:val>
          <c:extLst>
            <c:ext xmlns:c16="http://schemas.microsoft.com/office/drawing/2014/chart" uri="{C3380CC4-5D6E-409C-BE32-E72D297353CC}">
              <c16:uniqueId val="{00000000-4D4D-DD44-B5C7-21EA25D588DA}"/>
            </c:ext>
          </c:extLst>
        </c:ser>
        <c:ser>
          <c:idx val="1"/>
          <c:order val="1"/>
          <c:tx>
            <c:strRef>
              <c:f>Sheet1!$C$1</c:f>
              <c:strCache>
                <c:ptCount val="1"/>
                <c:pt idx="0">
                  <c:v>Сеяние</c:v>
                </c:pt>
              </c:strCache>
            </c:strRef>
          </c:tx>
          <c:spPr>
            <a:solidFill>
              <a:srgbClr val="6B3418"/>
            </a:solidFill>
          </c:spPr>
          <c:invertIfNegative val="0"/>
          <c:cat>
            <c:strRef>
              <c:f>Sheet1!$A$2</c:f>
              <c:strCache>
                <c:ptCount val="1"/>
                <c:pt idx="0">
                  <c:v>Этапы евангелизма</c:v>
                </c:pt>
              </c:strCache>
            </c:strRef>
          </c:cat>
          <c:val>
            <c:numRef>
              <c:f>Sheet1!$C$2</c:f>
              <c:numCache>
                <c:formatCode>General</c:formatCode>
                <c:ptCount val="1"/>
                <c:pt idx="0">
                  <c:v>100</c:v>
                </c:pt>
              </c:numCache>
            </c:numRef>
          </c:val>
          <c:extLst>
            <c:ext xmlns:c16="http://schemas.microsoft.com/office/drawing/2014/chart" uri="{C3380CC4-5D6E-409C-BE32-E72D297353CC}">
              <c16:uniqueId val="{00000001-4D4D-DD44-B5C7-21EA25D588DA}"/>
            </c:ext>
          </c:extLst>
        </c:ser>
        <c:ser>
          <c:idx val="2"/>
          <c:order val="2"/>
          <c:tx>
            <c:strRef>
              <c:f>Sheet1!$D$1</c:f>
              <c:strCache>
                <c:ptCount val="1"/>
                <c:pt idx="0">
                  <c:v>Взращивание</c:v>
                </c:pt>
              </c:strCache>
            </c:strRef>
          </c:tx>
          <c:spPr>
            <a:solidFill>
              <a:srgbClr val="0B5500"/>
            </a:solidFill>
          </c:spPr>
          <c:invertIfNegative val="0"/>
          <c:cat>
            <c:strRef>
              <c:f>Sheet1!$A$2</c:f>
              <c:strCache>
                <c:ptCount val="1"/>
                <c:pt idx="0">
                  <c:v>Этапы евангелизма</c:v>
                </c:pt>
              </c:strCache>
            </c:strRef>
          </c:cat>
          <c:val>
            <c:numRef>
              <c:f>Sheet1!$D$2</c:f>
              <c:numCache>
                <c:formatCode>General</c:formatCode>
                <c:ptCount val="1"/>
                <c:pt idx="0">
                  <c:v>100</c:v>
                </c:pt>
              </c:numCache>
            </c:numRef>
          </c:val>
          <c:extLst>
            <c:ext xmlns:c16="http://schemas.microsoft.com/office/drawing/2014/chart" uri="{C3380CC4-5D6E-409C-BE32-E72D297353CC}">
              <c16:uniqueId val="{00000002-4D4D-DD44-B5C7-21EA25D588DA}"/>
            </c:ext>
          </c:extLst>
        </c:ser>
        <c:ser>
          <c:idx val="3"/>
          <c:order val="3"/>
          <c:tx>
            <c:strRef>
              <c:f>Sheet1!$E$1</c:f>
              <c:strCache>
                <c:ptCount val="1"/>
                <c:pt idx="0">
                  <c:v>Жатва</c:v>
                </c:pt>
              </c:strCache>
            </c:strRef>
          </c:tx>
          <c:spPr>
            <a:solidFill>
              <a:srgbClr val="EEA116"/>
            </a:solidFill>
          </c:spPr>
          <c:invertIfNegative val="0"/>
          <c:cat>
            <c:strRef>
              <c:f>Sheet1!$A$2</c:f>
              <c:strCache>
                <c:ptCount val="1"/>
                <c:pt idx="0">
                  <c:v>Этапы евангелизма</c:v>
                </c:pt>
              </c:strCache>
            </c:strRef>
          </c:cat>
          <c:val>
            <c:numRef>
              <c:f>Sheet1!$E$2</c:f>
              <c:numCache>
                <c:formatCode>General</c:formatCode>
                <c:ptCount val="1"/>
                <c:pt idx="0">
                  <c:v>100</c:v>
                </c:pt>
              </c:numCache>
            </c:numRef>
          </c:val>
          <c:extLst>
            <c:ext xmlns:c16="http://schemas.microsoft.com/office/drawing/2014/chart" uri="{C3380CC4-5D6E-409C-BE32-E72D297353CC}">
              <c16:uniqueId val="{00000003-4D4D-DD44-B5C7-21EA25D588DA}"/>
            </c:ext>
          </c:extLst>
        </c:ser>
        <c:ser>
          <c:idx val="4"/>
          <c:order val="4"/>
          <c:tx>
            <c:strRef>
              <c:f>Sheet1!$F$1</c:f>
              <c:strCache>
                <c:ptCount val="1"/>
                <c:pt idx="0">
                  <c:v>Сохранение</c:v>
                </c:pt>
              </c:strCache>
            </c:strRef>
          </c:tx>
          <c:spPr>
            <a:solidFill>
              <a:srgbClr val="E22311"/>
            </a:solidFill>
          </c:spPr>
          <c:invertIfNegative val="0"/>
          <c:cat>
            <c:strRef>
              <c:f>Sheet1!$A$2</c:f>
              <c:strCache>
                <c:ptCount val="1"/>
                <c:pt idx="0">
                  <c:v>Этапы евангелизма</c:v>
                </c:pt>
              </c:strCache>
            </c:strRef>
          </c:cat>
          <c:val>
            <c:numRef>
              <c:f>Sheet1!$F$2</c:f>
              <c:numCache>
                <c:formatCode>General</c:formatCode>
                <c:ptCount val="1"/>
                <c:pt idx="0">
                  <c:v>100</c:v>
                </c:pt>
              </c:numCache>
            </c:numRef>
          </c:val>
          <c:extLst>
            <c:ext xmlns:c16="http://schemas.microsoft.com/office/drawing/2014/chart" uri="{C3380CC4-5D6E-409C-BE32-E72D297353CC}">
              <c16:uniqueId val="{00000004-4D4D-DD44-B5C7-21EA25D588DA}"/>
            </c:ext>
          </c:extLst>
        </c:ser>
        <c:dLbls>
          <c:showLegendKey val="0"/>
          <c:showVal val="0"/>
          <c:showCatName val="0"/>
          <c:showSerName val="0"/>
          <c:showPercent val="0"/>
          <c:showBubbleSize val="0"/>
        </c:dLbls>
        <c:gapWidth val="150"/>
        <c:axId val="2083023616"/>
        <c:axId val="2083027104"/>
      </c:barChart>
      <c:catAx>
        <c:axId val="2083023616"/>
        <c:scaling>
          <c:orientation val="minMax"/>
        </c:scaling>
        <c:delete val="0"/>
        <c:axPos val="b"/>
        <c:numFmt formatCode="General" sourceLinked="0"/>
        <c:majorTickMark val="out"/>
        <c:minorTickMark val="none"/>
        <c:tickLblPos val="nextTo"/>
        <c:txPr>
          <a:bodyPr/>
          <a:lstStyle/>
          <a:p>
            <a:pPr>
              <a:defRPr>
                <a:latin typeface="Avenir Book"/>
              </a:defRPr>
            </a:pPr>
            <a:endParaRPr lang="ru-RU"/>
          </a:p>
        </c:txPr>
        <c:crossAx val="2083027104"/>
        <c:crosses val="autoZero"/>
        <c:auto val="1"/>
        <c:lblAlgn val="ctr"/>
        <c:lblOffset val="100"/>
        <c:noMultiLvlLbl val="0"/>
      </c:catAx>
      <c:valAx>
        <c:axId val="2083027104"/>
        <c:scaling>
          <c:orientation val="minMax"/>
          <c:max val="100"/>
        </c:scaling>
        <c:delete val="0"/>
        <c:axPos val="l"/>
        <c:majorGridlines/>
        <c:numFmt formatCode="General" sourceLinked="1"/>
        <c:majorTickMark val="out"/>
        <c:minorTickMark val="none"/>
        <c:tickLblPos val="nextTo"/>
        <c:txPr>
          <a:bodyPr/>
          <a:lstStyle/>
          <a:p>
            <a:pPr>
              <a:defRPr>
                <a:latin typeface="Avenir Book"/>
              </a:defRPr>
            </a:pPr>
            <a:endParaRPr lang="ru-RU"/>
          </a:p>
        </c:txPr>
        <c:crossAx val="2083023616"/>
        <c:crosses val="autoZero"/>
        <c:crossBetween val="between"/>
      </c:valAx>
    </c:plotArea>
    <c:legend>
      <c:legendPos val="r"/>
      <c:layout>
        <c:manualLayout>
          <c:xMode val="edge"/>
          <c:yMode val="edge"/>
          <c:x val="0.65067506499976846"/>
          <c:y val="5.794582065768506E-4"/>
          <c:w val="0.30426354041877751"/>
          <c:h val="0.44382371198013654"/>
        </c:manualLayout>
      </c:layout>
      <c:overlay val="0"/>
      <c:txPr>
        <a:bodyPr/>
        <a:lstStyle/>
        <a:p>
          <a:pPr>
            <a:defRPr>
              <a:latin typeface="Avenir Book"/>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2A436860-5CC1-C24E-BB7E-8D92436D85AA}" type="datetimeFigureOut">
              <a:rPr lang="en-US" smtClean="0"/>
              <a:t>9/3/2022</a:t>
            </a:fld>
            <a:endParaRPr lang="en-US"/>
          </a:p>
        </p:txBody>
      </p:sp>
      <p:sp>
        <p:nvSpPr>
          <p:cNvPr id="4" name="Slide Image Placeholder 3"/>
          <p:cNvSpPr>
            <a:spLocks noGrp="1" noRot="1" noChangeAspect="1"/>
          </p:cNvSpPr>
          <p:nvPr>
            <p:ph type="sldImg" idx="2"/>
          </p:nvPr>
        </p:nvSpPr>
        <p:spPr>
          <a:xfrm>
            <a:off x="114300" y="746125"/>
            <a:ext cx="6629400" cy="3730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24956"/>
            <a:ext cx="5486400" cy="447627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94F362B5-ED46-FE48-A3C6-8F3076EB0A2F}" type="slidenum">
              <a:rPr lang="en-US" smtClean="0"/>
              <a:t>‹#›</a:t>
            </a:fld>
            <a:endParaRPr lang="en-US"/>
          </a:p>
        </p:txBody>
      </p:sp>
    </p:spTree>
    <p:extLst>
      <p:ext uri="{BB962C8B-B14F-4D97-AF65-F5344CB8AC3E}">
        <p14:creationId xmlns:p14="http://schemas.microsoft.com/office/powerpoint/2010/main" val="11179864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F362B5-ED46-FE48-A3C6-8F3076EB0A2F}" type="slidenum">
              <a:rPr lang="en-US" smtClean="0"/>
              <a:t>2</a:t>
            </a:fld>
            <a:endParaRPr lang="en-US"/>
          </a:p>
        </p:txBody>
      </p:sp>
    </p:spTree>
    <p:extLst>
      <p:ext uri="{BB962C8B-B14F-4D97-AF65-F5344CB8AC3E}">
        <p14:creationId xmlns:p14="http://schemas.microsoft.com/office/powerpoint/2010/main" val="1397704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baseline="0" dirty="0" smtClean="0"/>
              <a:t>Если евангельские встречи – это все, что мы делаем, то скоро мы окажемся среди тех, кто говорит, что евангелизм не работает. Потому что общественный евангелизм никогда не преследовал целью сделать все! Нам необходимо больше, нежели евангельские встречи в наших церквях, нам необходима непрерывная евангельская активность в КАЖДОЙ ФАЗЕ цикла «делания учениками»! Только тогда наши жатвенные мероприятия принесут лучшие плоды. </a:t>
            </a:r>
            <a:endParaRPr lang="en-US" baseline="0" dirty="0"/>
          </a:p>
          <a:p>
            <a:endParaRPr lang="en-US" dirty="0"/>
          </a:p>
        </p:txBody>
      </p:sp>
      <p:sp>
        <p:nvSpPr>
          <p:cNvPr id="4" name="Slide Number Placeholder 3"/>
          <p:cNvSpPr>
            <a:spLocks noGrp="1"/>
          </p:cNvSpPr>
          <p:nvPr>
            <p:ph type="sldNum" sz="quarter" idx="10"/>
          </p:nvPr>
        </p:nvSpPr>
        <p:spPr/>
        <p:txBody>
          <a:bodyPr/>
          <a:lstStyle/>
          <a:p>
            <a:fld id="{94F362B5-ED46-FE48-A3C6-8F3076EB0A2F}" type="slidenum">
              <a:rPr lang="en-US" smtClean="0"/>
              <a:pPr/>
              <a:t>26</a:t>
            </a:fld>
            <a:endParaRPr lang="en-US"/>
          </a:p>
        </p:txBody>
      </p:sp>
    </p:spTree>
    <p:extLst>
      <p:ext uri="{BB962C8B-B14F-4D97-AF65-F5344CB8AC3E}">
        <p14:creationId xmlns:p14="http://schemas.microsoft.com/office/powerpoint/2010/main" val="387385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С другой стороны, если</a:t>
            </a:r>
            <a:r>
              <a:rPr lang="ru-RU" baseline="0" dirty="0" smtClean="0"/>
              <a:t> мы никогда не будем проводить евангельские встречи... Если мы не будем делать личные или публичные призывы следовать за Христом и Библейской истиной... многие люди будут изучать уроки за уроками, но никогда не примут решение следовать за Христом и креститься.</a:t>
            </a:r>
            <a:endParaRPr lang="en-US" dirty="0"/>
          </a:p>
        </p:txBody>
      </p:sp>
      <p:sp>
        <p:nvSpPr>
          <p:cNvPr id="4" name="Slide Number Placeholder 3"/>
          <p:cNvSpPr>
            <a:spLocks noGrp="1"/>
          </p:cNvSpPr>
          <p:nvPr>
            <p:ph type="sldNum" sz="quarter" idx="10"/>
          </p:nvPr>
        </p:nvSpPr>
        <p:spPr/>
        <p:txBody>
          <a:bodyPr/>
          <a:lstStyle/>
          <a:p>
            <a:fld id="{94F362B5-ED46-FE48-A3C6-8F3076EB0A2F}" type="slidenum">
              <a:rPr lang="en-US" smtClean="0"/>
              <a:pPr/>
              <a:t>27</a:t>
            </a:fld>
            <a:endParaRPr lang="en-US"/>
          </a:p>
        </p:txBody>
      </p:sp>
    </p:spTree>
    <p:extLst>
      <p:ext uri="{BB962C8B-B14F-4D97-AF65-F5344CB8AC3E}">
        <p14:creationId xmlns:p14="http://schemas.microsoft.com/office/powerpoint/2010/main" val="3976380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ru-RU" sz="1200" dirty="0" smtClean="0">
                <a:latin typeface="Avenir Book"/>
                <a:cs typeface="Avenir Book"/>
              </a:rPr>
              <a:t>И каждая местная церковь должна оценивать себя, чтобы быть уверенной, что ее евангельская стратегия включает сильные активные служения в каждой фазе цикла завоевания душ</a:t>
            </a:r>
            <a:r>
              <a:rPr lang="en-US" sz="1200" dirty="0" smtClean="0">
                <a:latin typeface="Avenir Book"/>
                <a:cs typeface="Avenir Book"/>
              </a:rPr>
              <a:t>. </a:t>
            </a:r>
            <a:endParaRPr lang="en-US" sz="1200" dirty="0">
              <a:latin typeface="Avenir Book"/>
              <a:cs typeface="Avenir Book"/>
            </a:endParaRPr>
          </a:p>
        </p:txBody>
      </p:sp>
      <p:sp>
        <p:nvSpPr>
          <p:cNvPr id="4" name="Slide Number Placeholder 3"/>
          <p:cNvSpPr>
            <a:spLocks noGrp="1"/>
          </p:cNvSpPr>
          <p:nvPr>
            <p:ph type="sldNum" sz="quarter" idx="10"/>
          </p:nvPr>
        </p:nvSpPr>
        <p:spPr/>
        <p:txBody>
          <a:bodyPr/>
          <a:lstStyle/>
          <a:p>
            <a:fld id="{94F362B5-ED46-FE48-A3C6-8F3076EB0A2F}" type="slidenum">
              <a:rPr lang="en-US" smtClean="0"/>
              <a:pPr/>
              <a:t>28</a:t>
            </a:fld>
            <a:endParaRPr lang="en-US"/>
          </a:p>
        </p:txBody>
      </p:sp>
    </p:spTree>
    <p:extLst>
      <p:ext uri="{BB962C8B-B14F-4D97-AF65-F5344CB8AC3E}">
        <p14:creationId xmlns:p14="http://schemas.microsoft.com/office/powerpoint/2010/main" val="441966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Только тогда Полное Вовлечение членов приведет к Полному Росту Церкви! </a:t>
            </a:r>
            <a:endParaRPr lang="en-US" dirty="0"/>
          </a:p>
        </p:txBody>
      </p:sp>
      <p:sp>
        <p:nvSpPr>
          <p:cNvPr id="4" name="Slide Number Placeholder 3"/>
          <p:cNvSpPr>
            <a:spLocks noGrp="1"/>
          </p:cNvSpPr>
          <p:nvPr>
            <p:ph type="sldNum" sz="quarter" idx="10"/>
          </p:nvPr>
        </p:nvSpPr>
        <p:spPr/>
        <p:txBody>
          <a:bodyPr/>
          <a:lstStyle/>
          <a:p>
            <a:fld id="{94F362B5-ED46-FE48-A3C6-8F3076EB0A2F}" type="slidenum">
              <a:rPr lang="en-US" smtClean="0"/>
              <a:pPr/>
              <a:t>29</a:t>
            </a:fld>
            <a:endParaRPr lang="en-US"/>
          </a:p>
        </p:txBody>
      </p:sp>
    </p:spTree>
    <p:extLst>
      <p:ext uri="{BB962C8B-B14F-4D97-AF65-F5344CB8AC3E}">
        <p14:creationId xmlns:p14="http://schemas.microsoft.com/office/powerpoint/2010/main" val="1664705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В свете этого, инициатива </a:t>
            </a:r>
            <a:r>
              <a:rPr lang="ru-RU" baseline="0" dirty="0" smtClean="0"/>
              <a:t>РОСТ</a:t>
            </a:r>
            <a:r>
              <a:rPr lang="en-US" baseline="0" dirty="0" smtClean="0"/>
              <a:t> </a:t>
            </a:r>
            <a:r>
              <a:rPr lang="ru-RU" baseline="0" dirty="0" smtClean="0"/>
              <a:t>состоит из 5 целей, по одной на каждую основную фазу цикла завоевания душ, которые, взятые вместе, нацелены на конечную миссию церкви – делать учениками!  </a:t>
            </a:r>
            <a:endParaRPr lang="en-US" dirty="0"/>
          </a:p>
        </p:txBody>
      </p:sp>
      <p:sp>
        <p:nvSpPr>
          <p:cNvPr id="4" name="Slide Number Placeholder 3"/>
          <p:cNvSpPr>
            <a:spLocks noGrp="1"/>
          </p:cNvSpPr>
          <p:nvPr>
            <p:ph type="sldNum" sz="quarter" idx="10"/>
          </p:nvPr>
        </p:nvSpPr>
        <p:spPr/>
        <p:txBody>
          <a:bodyPr/>
          <a:lstStyle/>
          <a:p>
            <a:fld id="{94F362B5-ED46-FE48-A3C6-8F3076EB0A2F}" type="slidenum">
              <a:rPr lang="en-US" smtClean="0"/>
              <a:pPr/>
              <a:t>30</a:t>
            </a:fld>
            <a:endParaRPr lang="en-US"/>
          </a:p>
        </p:txBody>
      </p:sp>
    </p:spTree>
    <p:extLst>
      <p:ext uri="{BB962C8B-B14F-4D97-AF65-F5344CB8AC3E}">
        <p14:creationId xmlns:p14="http://schemas.microsoft.com/office/powerpoint/2010/main" val="990402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Цель ПОДГОТАВЛИВАТЬ для каждой местной церкви</a:t>
            </a:r>
            <a:r>
              <a:rPr lang="ru-RU" baseline="0" dirty="0" smtClean="0"/>
              <a:t> – иметь общецерковные (не только несколько взрослых членов церкви, которые трудятся в центре служения общины), но общецерковные Служение обществу, которые восполняют нужды людей. </a:t>
            </a:r>
            <a:endParaRPr lang="en-US" dirty="0"/>
          </a:p>
        </p:txBody>
      </p:sp>
      <p:sp>
        <p:nvSpPr>
          <p:cNvPr id="4" name="Slide Number Placeholder 3"/>
          <p:cNvSpPr>
            <a:spLocks noGrp="1"/>
          </p:cNvSpPr>
          <p:nvPr>
            <p:ph type="sldNum" sz="quarter" idx="10"/>
          </p:nvPr>
        </p:nvSpPr>
        <p:spPr/>
        <p:txBody>
          <a:bodyPr/>
          <a:lstStyle/>
          <a:p>
            <a:fld id="{94F362B5-ED46-FE48-A3C6-8F3076EB0A2F}" type="slidenum">
              <a:rPr lang="en-US" smtClean="0"/>
              <a:pPr/>
              <a:t>31</a:t>
            </a:fld>
            <a:endParaRPr lang="en-US"/>
          </a:p>
        </p:txBody>
      </p:sp>
    </p:spTree>
    <p:extLst>
      <p:ext uri="{BB962C8B-B14F-4D97-AF65-F5344CB8AC3E}">
        <p14:creationId xmlns:p14="http://schemas.microsoft.com/office/powerpoint/2010/main" val="2237027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Цель ВЗРАЩИВАТЬ</a:t>
            </a:r>
            <a:r>
              <a:rPr lang="ru-RU" baseline="0" dirty="0" smtClean="0"/>
              <a:t> – значит, иметь активное литературное служение в каждой местной церкви. </a:t>
            </a:r>
            <a:endParaRPr lang="en-US" dirty="0"/>
          </a:p>
        </p:txBody>
      </p:sp>
      <p:sp>
        <p:nvSpPr>
          <p:cNvPr id="4" name="Slide Number Placeholder 3"/>
          <p:cNvSpPr>
            <a:spLocks noGrp="1"/>
          </p:cNvSpPr>
          <p:nvPr>
            <p:ph type="sldNum" sz="quarter" idx="10"/>
          </p:nvPr>
        </p:nvSpPr>
        <p:spPr/>
        <p:txBody>
          <a:bodyPr/>
          <a:lstStyle/>
          <a:p>
            <a:fld id="{94F362B5-ED46-FE48-A3C6-8F3076EB0A2F}" type="slidenum">
              <a:rPr lang="en-US" smtClean="0"/>
              <a:pPr/>
              <a:t>32</a:t>
            </a:fld>
            <a:endParaRPr lang="en-US"/>
          </a:p>
        </p:txBody>
      </p:sp>
    </p:spTree>
    <p:extLst>
      <p:ext uri="{BB962C8B-B14F-4D97-AF65-F5344CB8AC3E}">
        <p14:creationId xmlns:p14="http://schemas.microsoft.com/office/powerpoint/2010/main" val="2655830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Цель ВЗРАЩИВАТЬ, сильное служение изучения Библии по урокам в</a:t>
            </a:r>
            <a:r>
              <a:rPr lang="ru-RU" baseline="0" dirty="0" smtClean="0"/>
              <a:t> каждой местной церкви. Каждая местная община должна быть Библейской школой, которая в вовлекает каждого члена. </a:t>
            </a:r>
            <a:endParaRPr lang="en-US" dirty="0"/>
          </a:p>
        </p:txBody>
      </p:sp>
      <p:sp>
        <p:nvSpPr>
          <p:cNvPr id="4" name="Slide Number Placeholder 3"/>
          <p:cNvSpPr>
            <a:spLocks noGrp="1"/>
          </p:cNvSpPr>
          <p:nvPr>
            <p:ph type="sldNum" sz="quarter" idx="10"/>
          </p:nvPr>
        </p:nvSpPr>
        <p:spPr/>
        <p:txBody>
          <a:bodyPr/>
          <a:lstStyle/>
          <a:p>
            <a:fld id="{94F362B5-ED46-FE48-A3C6-8F3076EB0A2F}" type="slidenum">
              <a:rPr lang="en-US" smtClean="0"/>
              <a:pPr/>
              <a:t>33</a:t>
            </a:fld>
            <a:endParaRPr lang="en-US"/>
          </a:p>
        </p:txBody>
      </p:sp>
    </p:spTree>
    <p:extLst>
      <p:ext uri="{BB962C8B-B14F-4D97-AF65-F5344CB8AC3E}">
        <p14:creationId xmlns:p14="http://schemas.microsoft.com/office/powerpoint/2010/main" val="1349976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Цель ЖАТВЫ</a:t>
            </a:r>
            <a:r>
              <a:rPr lang="ru-RU" baseline="0" dirty="0" smtClean="0"/>
              <a:t> – проводить регулярные евангельские встречи в каждой местной церкви, разумеется, учитывая некоторые местности мира, где это не является возможным, и где призывы следовать за Христом можно делать лишь лично. </a:t>
            </a:r>
            <a:endParaRPr lang="en-US" dirty="0"/>
          </a:p>
        </p:txBody>
      </p:sp>
      <p:sp>
        <p:nvSpPr>
          <p:cNvPr id="4" name="Slide Number Placeholder 3"/>
          <p:cNvSpPr>
            <a:spLocks noGrp="1"/>
          </p:cNvSpPr>
          <p:nvPr>
            <p:ph type="sldNum" sz="quarter" idx="10"/>
          </p:nvPr>
        </p:nvSpPr>
        <p:spPr/>
        <p:txBody>
          <a:bodyPr/>
          <a:lstStyle/>
          <a:p>
            <a:fld id="{94F362B5-ED46-FE48-A3C6-8F3076EB0A2F}" type="slidenum">
              <a:rPr lang="en-US" smtClean="0"/>
              <a:pPr/>
              <a:t>34</a:t>
            </a:fld>
            <a:endParaRPr lang="en-US"/>
          </a:p>
        </p:txBody>
      </p:sp>
    </p:spTree>
    <p:extLst>
      <p:ext uri="{BB962C8B-B14F-4D97-AF65-F5344CB8AC3E}">
        <p14:creationId xmlns:p14="http://schemas.microsoft.com/office/powerpoint/2010/main" val="2438216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И цель СОХРАНИТЬ – значит, иметь систематическое служение ученичества в каждой местной церкви. </a:t>
            </a:r>
            <a:endParaRPr lang="en-US" dirty="0"/>
          </a:p>
        </p:txBody>
      </p:sp>
      <p:sp>
        <p:nvSpPr>
          <p:cNvPr id="4" name="Slide Number Placeholder 3"/>
          <p:cNvSpPr>
            <a:spLocks noGrp="1"/>
          </p:cNvSpPr>
          <p:nvPr>
            <p:ph type="sldNum" sz="quarter" idx="10"/>
          </p:nvPr>
        </p:nvSpPr>
        <p:spPr/>
        <p:txBody>
          <a:bodyPr/>
          <a:lstStyle/>
          <a:p>
            <a:fld id="{94F362B5-ED46-FE48-A3C6-8F3076EB0A2F}" type="slidenum">
              <a:rPr lang="en-US" smtClean="0"/>
              <a:pPr/>
              <a:t>35</a:t>
            </a:fld>
            <a:endParaRPr lang="en-US"/>
          </a:p>
        </p:txBody>
      </p:sp>
    </p:spTree>
    <p:extLst>
      <p:ext uri="{BB962C8B-B14F-4D97-AF65-F5344CB8AC3E}">
        <p14:creationId xmlns:p14="http://schemas.microsoft.com/office/powerpoint/2010/main" val="3393885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F362B5-ED46-FE48-A3C6-8F3076EB0A2F}" type="slidenum">
              <a:rPr lang="en-US" smtClean="0"/>
              <a:t>12</a:t>
            </a:fld>
            <a:endParaRPr lang="en-US"/>
          </a:p>
        </p:txBody>
      </p:sp>
    </p:spTree>
    <p:extLst>
      <p:ext uri="{BB962C8B-B14F-4D97-AF65-F5344CB8AC3E}">
        <p14:creationId xmlns:p14="http://schemas.microsoft.com/office/powerpoint/2010/main" val="606126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0935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ru-RU" dirty="0" smtClean="0"/>
              <a:t>Я насадил, Аполлос поливал</a:t>
            </a:r>
            <a:r>
              <a:rPr lang="mr-IN" dirty="0" smtClean="0"/>
              <a:t>…</a:t>
            </a:r>
            <a:r>
              <a:rPr lang="en-US" dirty="0" smtClean="0"/>
              <a:t> </a:t>
            </a:r>
            <a:r>
              <a:rPr lang="ru-RU" dirty="0" smtClean="0"/>
              <a:t>но возрастил Бог</a:t>
            </a:r>
            <a:r>
              <a:rPr lang="en-US" dirty="0" smtClean="0"/>
              <a:t>.” </a:t>
            </a:r>
            <a:r>
              <a:rPr lang="ru-RU" dirty="0" smtClean="0"/>
              <a:t>Мы должны трудиться для душ в Божьей приемной, потому что лишь Христос может достичь сердец. </a:t>
            </a:r>
            <a:endParaRPr lang="en-US" dirty="0"/>
          </a:p>
        </p:txBody>
      </p:sp>
      <p:sp>
        <p:nvSpPr>
          <p:cNvPr id="4" name="Slide Number Placeholder 3"/>
          <p:cNvSpPr>
            <a:spLocks noGrp="1"/>
          </p:cNvSpPr>
          <p:nvPr>
            <p:ph type="sldNum" sz="quarter" idx="10"/>
          </p:nvPr>
        </p:nvSpPr>
        <p:spPr/>
        <p:txBody>
          <a:bodyPr/>
          <a:lstStyle/>
          <a:p>
            <a:fld id="{94F362B5-ED46-FE48-A3C6-8F3076EB0A2F}" type="slidenum">
              <a:rPr lang="en-US" smtClean="0"/>
              <a:pPr/>
              <a:t>37</a:t>
            </a:fld>
            <a:endParaRPr lang="en-US"/>
          </a:p>
        </p:txBody>
      </p:sp>
    </p:spTree>
    <p:extLst>
      <p:ext uri="{BB962C8B-B14F-4D97-AF65-F5344CB8AC3E}">
        <p14:creationId xmlns:p14="http://schemas.microsoft.com/office/powerpoint/2010/main" val="2864602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0335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16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1217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4F362B5-ED46-FE48-A3C6-8F3076EB0A2F}" type="slidenum">
              <a:rPr lang="en-US" smtClean="0"/>
              <a:pPr/>
              <a:t>47</a:t>
            </a:fld>
            <a:endParaRPr lang="en-US"/>
          </a:p>
        </p:txBody>
      </p:sp>
    </p:spTree>
    <p:extLst>
      <p:ext uri="{BB962C8B-B14F-4D97-AF65-F5344CB8AC3E}">
        <p14:creationId xmlns:p14="http://schemas.microsoft.com/office/powerpoint/2010/main" val="1600448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Инициатива</a:t>
            </a:r>
            <a:r>
              <a:rPr lang="en-US" dirty="0" smtClean="0"/>
              <a:t> </a:t>
            </a:r>
            <a:r>
              <a:rPr lang="ru-RU" dirty="0" smtClean="0"/>
              <a:t>РОСТ</a:t>
            </a:r>
            <a:r>
              <a:rPr lang="en-US" dirty="0" smtClean="0"/>
              <a:t> </a:t>
            </a:r>
            <a:r>
              <a:rPr lang="ru-RU" dirty="0" smtClean="0"/>
              <a:t>помогает местным церквям</a:t>
            </a:r>
            <a:r>
              <a:rPr lang="ru-RU" baseline="0" dirty="0" smtClean="0"/>
              <a:t> по всему миру узнать, как. </a:t>
            </a:r>
            <a:endParaRPr lang="en-US" dirty="0"/>
          </a:p>
        </p:txBody>
      </p:sp>
      <p:sp>
        <p:nvSpPr>
          <p:cNvPr id="4" name="Slide Number Placeholder 3"/>
          <p:cNvSpPr>
            <a:spLocks noGrp="1"/>
          </p:cNvSpPr>
          <p:nvPr>
            <p:ph type="sldNum" sz="quarter" idx="10"/>
          </p:nvPr>
        </p:nvSpPr>
        <p:spPr/>
        <p:txBody>
          <a:bodyPr/>
          <a:lstStyle/>
          <a:p>
            <a:fld id="{94F362B5-ED46-FE48-A3C6-8F3076EB0A2F}" type="slidenum">
              <a:rPr lang="en-US" smtClean="0"/>
              <a:pPr/>
              <a:t>52</a:t>
            </a:fld>
            <a:endParaRPr lang="en-US"/>
          </a:p>
        </p:txBody>
      </p:sp>
    </p:spTree>
    <p:extLst>
      <p:ext uri="{BB962C8B-B14F-4D97-AF65-F5344CB8AC3E}">
        <p14:creationId xmlns:p14="http://schemas.microsoft.com/office/powerpoint/2010/main" val="4242078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F362B5-ED46-FE48-A3C6-8F3076EB0A2F}" type="slidenum">
              <a:rPr lang="en-US" smtClean="0"/>
              <a:t>13</a:t>
            </a:fld>
            <a:endParaRPr lang="en-US"/>
          </a:p>
        </p:txBody>
      </p:sp>
    </p:spTree>
    <p:extLst>
      <p:ext uri="{BB962C8B-B14F-4D97-AF65-F5344CB8AC3E}">
        <p14:creationId xmlns:p14="http://schemas.microsoft.com/office/powerpoint/2010/main" val="1311454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F362B5-ED46-FE48-A3C6-8F3076EB0A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271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Или, что,</a:t>
            </a:r>
            <a:r>
              <a:rPr lang="ru-RU" baseline="0" dirty="0" smtClean="0"/>
              <a:t> если мы не насаждаем литературой или не взращиваем Библейскими уроками? Без этого вовлечения сердца не будут охвачены Божьим Словом, и жатва будет скудной. Ты не можешь пожинать то, что не сеял! </a:t>
            </a:r>
            <a:endParaRPr lang="en-US" dirty="0"/>
          </a:p>
        </p:txBody>
      </p:sp>
      <p:sp>
        <p:nvSpPr>
          <p:cNvPr id="4" name="Slide Number Placeholder 3"/>
          <p:cNvSpPr>
            <a:spLocks noGrp="1"/>
          </p:cNvSpPr>
          <p:nvPr>
            <p:ph type="sldNum" sz="quarter" idx="10"/>
          </p:nvPr>
        </p:nvSpPr>
        <p:spPr/>
        <p:txBody>
          <a:bodyPr/>
          <a:lstStyle/>
          <a:p>
            <a:fld id="{94F362B5-ED46-FE48-A3C6-8F3076EB0A2F}" type="slidenum">
              <a:rPr lang="en-US" smtClean="0"/>
              <a:pPr/>
              <a:t>17</a:t>
            </a:fld>
            <a:endParaRPr lang="en-US"/>
          </a:p>
        </p:txBody>
      </p:sp>
    </p:spTree>
    <p:extLst>
      <p:ext uri="{BB962C8B-B14F-4D97-AF65-F5344CB8AC3E}">
        <p14:creationId xmlns:p14="http://schemas.microsoft.com/office/powerpoint/2010/main" val="103557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Если мы обильно</a:t>
            </a:r>
            <a:r>
              <a:rPr lang="ru-RU" baseline="0" dirty="0" smtClean="0"/>
              <a:t> пожинаем крещения, но терпим крах в намеренном и регулярном плане ученичества для постоянного роста новых членов, многие потеряют свою связь с Богом, и станут, в лучшем случае, самодовольными, в худшем случае – оставят церковь. </a:t>
            </a:r>
            <a:endParaRPr lang="en-US" dirty="0"/>
          </a:p>
        </p:txBody>
      </p:sp>
      <p:sp>
        <p:nvSpPr>
          <p:cNvPr id="4" name="Slide Number Placeholder 3"/>
          <p:cNvSpPr>
            <a:spLocks noGrp="1"/>
          </p:cNvSpPr>
          <p:nvPr>
            <p:ph type="sldNum" sz="quarter" idx="10"/>
          </p:nvPr>
        </p:nvSpPr>
        <p:spPr/>
        <p:txBody>
          <a:bodyPr/>
          <a:lstStyle/>
          <a:p>
            <a:fld id="{94F362B5-ED46-FE48-A3C6-8F3076EB0A2F}" type="slidenum">
              <a:rPr lang="en-US" smtClean="0"/>
              <a:pPr/>
              <a:t>20</a:t>
            </a:fld>
            <a:endParaRPr lang="en-US"/>
          </a:p>
        </p:txBody>
      </p:sp>
    </p:spTree>
    <p:extLst>
      <p:ext uri="{BB962C8B-B14F-4D97-AF65-F5344CB8AC3E}">
        <p14:creationId xmlns:p14="http://schemas.microsoft.com/office/powerpoint/2010/main" val="1016171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F362B5-ED46-FE48-A3C6-8F3076EB0A2F}" type="slidenum">
              <a:rPr lang="en-US" smtClean="0"/>
              <a:t>23</a:t>
            </a:fld>
            <a:endParaRPr lang="en-US"/>
          </a:p>
        </p:txBody>
      </p:sp>
    </p:spTree>
    <p:extLst>
      <p:ext uri="{BB962C8B-B14F-4D97-AF65-F5344CB8AC3E}">
        <p14:creationId xmlns:p14="http://schemas.microsoft.com/office/powerpoint/2010/main" val="549424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F362B5-ED46-FE48-A3C6-8F3076EB0A2F}" type="slidenum">
              <a:rPr lang="en-US" smtClean="0"/>
              <a:t>24</a:t>
            </a:fld>
            <a:endParaRPr lang="en-US"/>
          </a:p>
        </p:txBody>
      </p:sp>
    </p:spTree>
    <p:extLst>
      <p:ext uri="{BB962C8B-B14F-4D97-AF65-F5344CB8AC3E}">
        <p14:creationId xmlns:p14="http://schemas.microsoft.com/office/powerpoint/2010/main" val="4062341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С другой стороны, если мы делимся истиной, но никогда не предоставляем добровольное служение общине, это ограничит или даже</a:t>
            </a:r>
            <a:r>
              <a:rPr lang="ru-RU" baseline="0" dirty="0" smtClean="0"/>
              <a:t> исказит наше свидетельство – будет казаться, что мы на самом деле не заботимся о нуждах людей. </a:t>
            </a:r>
            <a:endParaRPr lang="en-US" dirty="0"/>
          </a:p>
        </p:txBody>
      </p:sp>
      <p:sp>
        <p:nvSpPr>
          <p:cNvPr id="4" name="Slide Number Placeholder 3"/>
          <p:cNvSpPr>
            <a:spLocks noGrp="1"/>
          </p:cNvSpPr>
          <p:nvPr>
            <p:ph type="sldNum" sz="quarter" idx="10"/>
          </p:nvPr>
        </p:nvSpPr>
        <p:spPr/>
        <p:txBody>
          <a:bodyPr/>
          <a:lstStyle/>
          <a:p>
            <a:fld id="{94F362B5-ED46-FE48-A3C6-8F3076EB0A2F}" type="slidenum">
              <a:rPr lang="en-US" smtClean="0"/>
              <a:pPr/>
              <a:t>25</a:t>
            </a:fld>
            <a:endParaRPr lang="en-US"/>
          </a:p>
        </p:txBody>
      </p:sp>
    </p:spTree>
    <p:extLst>
      <p:ext uri="{BB962C8B-B14F-4D97-AF65-F5344CB8AC3E}">
        <p14:creationId xmlns:p14="http://schemas.microsoft.com/office/powerpoint/2010/main" val="2031857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C8C9F0-0C86-3B47-AAF3-B0E311073E6E}"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2042666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C8C9F0-0C86-3B47-AAF3-B0E311073E6E}"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24177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C8C9F0-0C86-3B47-AAF3-B0E311073E6E}"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4227688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Rectangle 5"/>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21" name="Текст заголовка"/>
          <p:cNvSpPr txBox="1">
            <a:spLocks noGrp="1"/>
          </p:cNvSpPr>
          <p:nvPr>
            <p:ph type="title"/>
          </p:nvPr>
        </p:nvSpPr>
        <p:spPr>
          <a:xfrm>
            <a:off x="722672" y="214342"/>
            <a:ext cx="6858001" cy="1790701"/>
          </a:xfrm>
          <a:prstGeom prst="rect">
            <a:avLst/>
          </a:prstGeom>
        </p:spPr>
        <p:txBody>
          <a:bodyPr/>
          <a:lstStyle>
            <a:lvl1pPr algn="ctr">
              <a:defRPr sz="4500"/>
            </a:lvl1pPr>
          </a:lstStyle>
          <a:p>
            <a:r>
              <a:rPr lang="ru-RU" smtClean="0"/>
              <a:t>Образец заголовка</a:t>
            </a:r>
            <a:endParaRPr/>
          </a:p>
        </p:txBody>
      </p:sp>
      <p:sp>
        <p:nvSpPr>
          <p:cNvPr id="22" name="Уровень текста 1…"/>
          <p:cNvSpPr txBox="1">
            <a:spLocks noGrp="1"/>
          </p:cNvSpPr>
          <p:nvPr>
            <p:ph type="body" sz="quarter" idx="1"/>
          </p:nvPr>
        </p:nvSpPr>
        <p:spPr>
          <a:xfrm>
            <a:off x="722672" y="3679156"/>
            <a:ext cx="6858001" cy="537785"/>
          </a:xfrm>
          <a:prstGeom prst="rect">
            <a:avLst/>
          </a:prstGeom>
        </p:spPr>
        <p:txBody>
          <a:bodyPr anchor="ctr"/>
          <a:lstStyle>
            <a:lvl1pPr algn="ct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23"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105727747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13259" y="457201"/>
            <a:ext cx="6507167" cy="2400300"/>
          </a:xfrm>
        </p:spPr>
        <p:txBody>
          <a:bodyPr anchor="b">
            <a:normAutofit/>
          </a:bodyPr>
          <a:lstStyle>
            <a:lvl1pPr algn="ctr">
              <a:defRPr sz="36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13259" y="2914650"/>
            <a:ext cx="6507167" cy="1428750"/>
          </a:xfrm>
        </p:spPr>
        <p:txBody>
          <a:bodyPr anchor="t">
            <a:normAutofit/>
          </a:bodyPr>
          <a:lstStyle>
            <a:lvl1pPr marL="0" indent="0" algn="ctr">
              <a:buNone/>
              <a:defRPr sz="1575">
                <a:gradFill flip="none" rotWithShape="1">
                  <a:gsLst>
                    <a:gs pos="0">
                      <a:schemeClr val="tx1"/>
                    </a:gs>
                    <a:gs pos="100000">
                      <a:schemeClr val="tx1">
                        <a:lumMod val="75000"/>
                      </a:schemeClr>
                    </a:gs>
                  </a:gsLst>
                  <a:lin ang="5400000" scaled="0"/>
                  <a:tileRect/>
                </a:gra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58831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33038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13260" y="2481436"/>
            <a:ext cx="6515100" cy="1101600"/>
          </a:xfrm>
        </p:spPr>
        <p:txBody>
          <a:bodyPr anchor="b"/>
          <a:lstStyle>
            <a:lvl1pPr algn="r">
              <a:defRPr sz="3000" b="0" cap="all"/>
            </a:lvl1pPr>
          </a:lstStyle>
          <a:p>
            <a:r>
              <a:rPr lang="en-US"/>
              <a:t>Click to edit Master title style</a:t>
            </a:r>
            <a:endParaRPr lang="en-US" dirty="0"/>
          </a:p>
        </p:txBody>
      </p:sp>
      <p:sp>
        <p:nvSpPr>
          <p:cNvPr id="3" name="Text Placeholder 2"/>
          <p:cNvSpPr>
            <a:spLocks noGrp="1"/>
          </p:cNvSpPr>
          <p:nvPr>
            <p:ph type="body" idx="1"/>
          </p:nvPr>
        </p:nvSpPr>
        <p:spPr>
          <a:xfrm>
            <a:off x="1313259" y="3583036"/>
            <a:ext cx="6515101" cy="645300"/>
          </a:xfrm>
        </p:spPr>
        <p:txBody>
          <a:bodyPr anchor="t">
            <a:normAutofit/>
          </a:bodyPr>
          <a:lstStyle>
            <a:lvl1pPr marL="0" indent="0" algn="r">
              <a:buNone/>
              <a:defRPr sz="150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41936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6059" y="2000250"/>
            <a:ext cx="3657600" cy="2343151"/>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7959" y="2000250"/>
            <a:ext cx="3657600" cy="234315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05111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71961" y="1993900"/>
            <a:ext cx="3441698" cy="432197"/>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56059" y="2432447"/>
            <a:ext cx="3657600" cy="1910953"/>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32350" y="2000250"/>
            <a:ext cx="3453210" cy="432197"/>
          </a:xfrm>
        </p:spPr>
        <p:txBody>
          <a:bodyPr anchor="b">
            <a:noAutofit/>
          </a:bodyPr>
          <a:lstStyle>
            <a:lvl1pPr marL="0" indent="0">
              <a:buNone/>
              <a:defRPr sz="21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7959" y="2432447"/>
            <a:ext cx="3657601" cy="1910953"/>
          </a:xfrm>
        </p:spPr>
        <p:txBody>
          <a:bodyPr anchor="t">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52922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82655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93686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C8C9F0-0C86-3B47-AAF3-B0E311073E6E}"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1996638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1200150"/>
            <a:ext cx="2661841" cy="1028700"/>
          </a:xfrm>
        </p:spPr>
        <p:txBody>
          <a:bodyPr anchor="b">
            <a:normAutofit/>
          </a:bodyPr>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827859" y="457201"/>
            <a:ext cx="4457701" cy="38862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6059" y="2228850"/>
            <a:ext cx="2661841" cy="1371600"/>
          </a:xfrm>
        </p:spPr>
        <p:txBody>
          <a:bodyPr>
            <a:normAutofit/>
          </a:bodyPr>
          <a:lstStyle>
            <a:lvl1pPr marL="0" indent="0">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97300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1200150"/>
            <a:ext cx="4000501" cy="1028700"/>
          </a:xfrm>
        </p:spPr>
        <p:txBody>
          <a:bodyPr anchor="b">
            <a:normAutofit/>
          </a:bodyPr>
          <a:lstStyle>
            <a:lvl1pPr algn="l">
              <a:defRPr sz="21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575300" y="-13716"/>
            <a:ext cx="2457449" cy="517779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56059" y="2228850"/>
            <a:ext cx="4000501" cy="1371600"/>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a:xfrm>
            <a:off x="4799409" y="4412457"/>
            <a:ext cx="685800" cy="273844"/>
          </a:xfrm>
        </p:spPr>
        <p:txBody>
          <a:bodyPr/>
          <a:lstStyle/>
          <a:p>
            <a:fld id="{B61BEF0D-F0BB-DE4B-95CE-6DB70DBA9567}" type="datetimeFigureOut">
              <a:rPr lang="en-US" dirty="0"/>
              <a:pPr/>
              <a:t>9/3/2022</a:t>
            </a:fld>
            <a:endParaRPr lang="en-US" dirty="0"/>
          </a:p>
        </p:txBody>
      </p:sp>
      <p:sp>
        <p:nvSpPr>
          <p:cNvPr id="6" name="Footer Placeholder 5"/>
          <p:cNvSpPr>
            <a:spLocks noGrp="1"/>
          </p:cNvSpPr>
          <p:nvPr>
            <p:ph type="ftr" sz="quarter" idx="11"/>
          </p:nvPr>
        </p:nvSpPr>
        <p:spPr>
          <a:xfrm>
            <a:off x="856059" y="4412457"/>
            <a:ext cx="3829050" cy="273844"/>
          </a:xfrm>
        </p:spPr>
        <p:txBody>
          <a:bodyPr/>
          <a:lstStyle/>
          <a:p>
            <a:endParaRPr lang="en-US" dirty="0"/>
          </a:p>
        </p:txBody>
      </p:sp>
      <p:sp>
        <p:nvSpPr>
          <p:cNvPr id="7" name="Slide Number Placeholder 6"/>
          <p:cNvSpPr>
            <a:spLocks noGrp="1"/>
          </p:cNvSpPr>
          <p:nvPr>
            <p:ph type="sldNum" sz="quarter" idx="12"/>
          </p:nvPr>
        </p:nvSpPr>
        <p:spPr>
          <a:xfrm>
            <a:off x="8056960" y="4412457"/>
            <a:ext cx="2419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812687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3549649"/>
            <a:ext cx="7429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484709" y="699084"/>
            <a:ext cx="6169458" cy="2373732"/>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56060" y="3974702"/>
            <a:ext cx="7429500" cy="370284"/>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3693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457201"/>
            <a:ext cx="7429499" cy="2343149"/>
          </a:xfrm>
        </p:spPr>
        <p:txBody>
          <a:bodyPr anchor="ctr">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856058" y="3257550"/>
            <a:ext cx="7429500" cy="1085850"/>
          </a:xfrm>
        </p:spPr>
        <p:txBody>
          <a:bodyPr anchor="ctr">
            <a:normAutofit/>
          </a:bodyPr>
          <a:lstStyle>
            <a:lvl1pPr marL="0" indent="0" algn="l">
              <a:buNone/>
              <a:defRPr sz="150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03572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627459"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accent1"/>
                </a:solidFill>
              </a:rPr>
              <a:t>“</a:t>
            </a:r>
          </a:p>
        </p:txBody>
      </p:sp>
      <p:sp>
        <p:nvSpPr>
          <p:cNvPr id="15" name="TextBox 14"/>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accent1"/>
                </a:solidFill>
              </a:rPr>
              <a:t>”</a:t>
            </a:r>
          </a:p>
        </p:txBody>
      </p:sp>
      <p:sp>
        <p:nvSpPr>
          <p:cNvPr id="2" name="Title 1"/>
          <p:cNvSpPr>
            <a:spLocks noGrp="1"/>
          </p:cNvSpPr>
          <p:nvPr>
            <p:ph type="title"/>
          </p:nvPr>
        </p:nvSpPr>
        <p:spPr>
          <a:xfrm>
            <a:off x="1084660" y="457201"/>
            <a:ext cx="6972299" cy="2057399"/>
          </a:xfrm>
        </p:spPr>
        <p:txBody>
          <a:bodyPr anchor="ctr">
            <a:normAutofit/>
          </a:bodyPr>
          <a:lstStyle>
            <a:lvl1pPr algn="l">
              <a:defRPr sz="24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109" y="2514600"/>
            <a:ext cx="6629402" cy="285750"/>
          </a:xfrm>
        </p:spPr>
        <p:txBody>
          <a:bodyPr anchor="ct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856058" y="3257550"/>
            <a:ext cx="7429500" cy="1085850"/>
          </a:xfrm>
        </p:spPr>
        <p:txBody>
          <a:bodyPr vert="horz" lIns="91440" tIns="45720" rIns="91440" bIns="45720" rtlCol="0" anchor="ctr">
            <a:normAutofit/>
          </a:bodyPr>
          <a:lstStyle>
            <a:lvl1pPr>
              <a:buNone/>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16372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9" y="2481436"/>
            <a:ext cx="7429500" cy="1101600"/>
          </a:xfrm>
        </p:spPr>
        <p:txBody>
          <a:bodyPr anchor="b">
            <a:normAutofit/>
          </a:bodyPr>
          <a:lstStyle>
            <a:lvl1pPr algn="l">
              <a:defRPr sz="2400" b="0" cap="all"/>
            </a:lvl1pPr>
          </a:lstStyle>
          <a:p>
            <a:r>
              <a:rPr lang="en-US"/>
              <a:t>Click to edit Master title style</a:t>
            </a:r>
            <a:endParaRPr lang="en-US" dirty="0"/>
          </a:p>
        </p:txBody>
      </p:sp>
      <p:sp>
        <p:nvSpPr>
          <p:cNvPr id="3" name="Text Placeholder 2"/>
          <p:cNvSpPr>
            <a:spLocks noGrp="1"/>
          </p:cNvSpPr>
          <p:nvPr>
            <p:ph type="body" idx="1"/>
          </p:nvPr>
        </p:nvSpPr>
        <p:spPr>
          <a:xfrm>
            <a:off x="856058" y="3583036"/>
            <a:ext cx="7429501" cy="645300"/>
          </a:xfrm>
        </p:spPr>
        <p:txBody>
          <a:bodyPr vert="horz" lIns="91440" tIns="45720" rIns="91440" bIns="45720" rtlCol="0" anchor="t">
            <a:normAutofit/>
          </a:bodyPr>
          <a:lstStyle>
            <a:lvl1pPr>
              <a:defRPr lang="en-US" sz="15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73743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627459"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accent1"/>
                </a:solidFill>
              </a:rPr>
              <a:t>“</a:t>
            </a:r>
          </a:p>
        </p:txBody>
      </p:sp>
      <p:sp>
        <p:nvSpPr>
          <p:cNvPr id="15" name="TextBox 14"/>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accent1"/>
                </a:solidFill>
              </a:rPr>
              <a:t>”</a:t>
            </a:r>
          </a:p>
        </p:txBody>
      </p:sp>
      <p:sp>
        <p:nvSpPr>
          <p:cNvPr id="2" name="Title 1"/>
          <p:cNvSpPr>
            <a:spLocks noGrp="1"/>
          </p:cNvSpPr>
          <p:nvPr>
            <p:ph type="title"/>
          </p:nvPr>
        </p:nvSpPr>
        <p:spPr>
          <a:xfrm>
            <a:off x="1084660" y="457201"/>
            <a:ext cx="6972299" cy="2057399"/>
          </a:xfrm>
        </p:spPr>
        <p:txBody>
          <a:bodyPr anchor="ctr">
            <a:normAutofit/>
          </a:bodyPr>
          <a:lstStyle>
            <a:lvl1pPr algn="l">
              <a:defRPr sz="24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56059" y="2914650"/>
            <a:ext cx="7429500" cy="666750"/>
          </a:xfrm>
        </p:spPr>
        <p:txBody>
          <a:bodyPr vert="horz" lIns="91440" tIns="45720" rIns="91440" bIns="45720" rtlCol="0" anchor="b">
            <a:normAutofit/>
          </a:bodyPr>
          <a:lstStyle>
            <a:lvl1pPr>
              <a:buNone/>
              <a:defRPr lang="en-US" sz="1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856058" y="3581400"/>
            <a:ext cx="7429500" cy="762000"/>
          </a:xfrm>
        </p:spPr>
        <p:txBody>
          <a:bodyPr anchor="t">
            <a:normAutofit/>
          </a:bodyPr>
          <a:lstStyle>
            <a:lvl1pPr marL="0" indent="0" algn="l">
              <a:buNone/>
              <a:defRPr sz="135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51995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56060" y="457201"/>
            <a:ext cx="7429499" cy="20573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56059" y="2628900"/>
            <a:ext cx="7429500" cy="628650"/>
          </a:xfrm>
        </p:spPr>
        <p:txBody>
          <a:bodyPr vert="horz" lIns="91440" tIns="45720" rIns="91440" bIns="45720" rtlCol="0" anchor="b">
            <a:normAutofit/>
          </a:bodyPr>
          <a:lstStyle>
            <a:lvl1pPr>
              <a:buNone/>
              <a:defRPr lang="en-US" sz="21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856058" y="3257550"/>
            <a:ext cx="7429500" cy="1085850"/>
          </a:xfrm>
        </p:spPr>
        <p:txBody>
          <a:bodyPr anchor="t">
            <a:normAutofit/>
          </a:bodyPr>
          <a:lstStyle>
            <a:lvl1pPr marL="0" indent="0" algn="l">
              <a:buNone/>
              <a:defRPr sz="1350">
                <a:gradFill flip="none" rotWithShape="1">
                  <a:gsLst>
                    <a:gs pos="0">
                      <a:schemeClr val="tx1"/>
                    </a:gs>
                    <a:gs pos="100000">
                      <a:schemeClr val="tx1">
                        <a:lumMod val="75000"/>
                      </a:schemeClr>
                    </a:gs>
                  </a:gsLst>
                  <a:lin ang="5400000" scaled="0"/>
                  <a:tileRect/>
                </a:gra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8845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56060" y="457200"/>
            <a:ext cx="7429499" cy="142875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9749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673" y="457200"/>
            <a:ext cx="1657886" cy="38862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6059" y="457200"/>
            <a:ext cx="5657850" cy="38862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52017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C8C9F0-0C86-3B47-AAF3-B0E311073E6E}" type="datetimeFigureOut">
              <a:rPr lang="en-US" smtClean="0"/>
              <a:t>9/3/2022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1961605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Slide de Título">
    <p:spTree>
      <p:nvGrpSpPr>
        <p:cNvPr id="1" name=""/>
        <p:cNvGrpSpPr/>
        <p:nvPr/>
      </p:nvGrpSpPr>
      <p:grpSpPr>
        <a:xfrm>
          <a:off x="0" y="0"/>
          <a:ext cx="0" cy="0"/>
          <a:chOff x="0" y="0"/>
          <a:chExt cx="0" cy="0"/>
        </a:xfrm>
      </p:grpSpPr>
      <p:sp>
        <p:nvSpPr>
          <p:cNvPr id="13"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59159816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Rectangle 5"/>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21" name="Текст заголовка"/>
          <p:cNvSpPr txBox="1">
            <a:spLocks noGrp="1"/>
          </p:cNvSpPr>
          <p:nvPr>
            <p:ph type="title"/>
          </p:nvPr>
        </p:nvSpPr>
        <p:spPr>
          <a:xfrm>
            <a:off x="722672" y="214342"/>
            <a:ext cx="6858001" cy="1790701"/>
          </a:xfrm>
          <a:prstGeom prst="rect">
            <a:avLst/>
          </a:prstGeom>
        </p:spPr>
        <p:txBody>
          <a:bodyPr/>
          <a:lstStyle>
            <a:lvl1pPr algn="ctr">
              <a:defRPr sz="4500"/>
            </a:lvl1pPr>
          </a:lstStyle>
          <a:p>
            <a:r>
              <a:rPr lang="ru-RU" smtClean="0"/>
              <a:t>Образец заголовка</a:t>
            </a:r>
            <a:endParaRPr/>
          </a:p>
        </p:txBody>
      </p:sp>
      <p:sp>
        <p:nvSpPr>
          <p:cNvPr id="22" name="Уровень текста 1…"/>
          <p:cNvSpPr txBox="1">
            <a:spLocks noGrp="1"/>
          </p:cNvSpPr>
          <p:nvPr>
            <p:ph type="body" sz="quarter" idx="1"/>
          </p:nvPr>
        </p:nvSpPr>
        <p:spPr>
          <a:xfrm>
            <a:off x="722672" y="3679156"/>
            <a:ext cx="6858001" cy="537785"/>
          </a:xfrm>
          <a:prstGeom prst="rect">
            <a:avLst/>
          </a:prstGeom>
        </p:spPr>
        <p:txBody>
          <a:bodyPr anchor="ctr"/>
          <a:lstStyle>
            <a:lvl1pPr algn="ctr"/>
            <a:lvl2pPr marL="0" indent="342900" algn="ctr">
              <a:buSzTx/>
              <a:buNone/>
            </a:lvl2pPr>
            <a:lvl3pPr marL="0" indent="685800" algn="ctr">
              <a:buSzTx/>
              <a:buNone/>
            </a:lvl3pPr>
            <a:lvl4pPr marL="0" indent="1028700" algn="ctr">
              <a:buSzTx/>
              <a:buNone/>
            </a:lvl4pPr>
            <a:lvl5pPr marL="0" indent="1371600" algn="ctr">
              <a:buSzTx/>
              <a:buNone/>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23"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330908235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18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 name="Rectangle 5"/>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31" name="Текст заголовка"/>
          <p:cNvSpPr txBox="1">
            <a:spLocks noGrp="1"/>
          </p:cNvSpPr>
          <p:nvPr>
            <p:ph type="title"/>
          </p:nvPr>
        </p:nvSpPr>
        <p:spPr>
          <a:xfrm>
            <a:off x="2427798" y="273844"/>
            <a:ext cx="5107022" cy="994172"/>
          </a:xfrm>
          <a:prstGeom prst="rect">
            <a:avLst/>
          </a:prstGeom>
        </p:spPr>
        <p:txBody>
          <a:bodyPr/>
          <a:lstStyle>
            <a:lvl1pPr algn="r"/>
          </a:lstStyle>
          <a:p>
            <a:r>
              <a:rPr lang="ru-RU" smtClean="0"/>
              <a:t>Образец заголовка</a:t>
            </a:r>
            <a:endParaRPr/>
          </a:p>
        </p:txBody>
      </p:sp>
      <p:sp>
        <p:nvSpPr>
          <p:cNvPr id="32" name="Уровень текста 1…"/>
          <p:cNvSpPr txBox="1">
            <a:spLocks noGrp="1"/>
          </p:cNvSpPr>
          <p:nvPr>
            <p:ph type="body" sz="half" idx="1"/>
          </p:nvPr>
        </p:nvSpPr>
        <p:spPr>
          <a:xfrm>
            <a:off x="2427798" y="1369219"/>
            <a:ext cx="5107022" cy="3263504"/>
          </a:xfrm>
          <a:prstGeom prst="rect">
            <a:avLst/>
          </a:prstGeom>
        </p:spPr>
        <p:txBody>
          <a:bodyPr/>
          <a:lstStyle>
            <a:lvl1pPr algn="r"/>
            <a:lvl2pPr algn="r"/>
            <a:lvl3pPr algn="r"/>
            <a:lvl4pPr algn="r"/>
            <a:lvl5pPr algn="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33"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305972390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1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 name="Rectangle 5"/>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41" name="Текст заголовка"/>
          <p:cNvSpPr txBox="1">
            <a:spLocks noGrp="1"/>
          </p:cNvSpPr>
          <p:nvPr>
            <p:ph type="title"/>
          </p:nvPr>
        </p:nvSpPr>
        <p:spPr>
          <a:xfrm>
            <a:off x="2174132" y="273844"/>
            <a:ext cx="6341218" cy="994172"/>
          </a:xfrm>
          <a:prstGeom prst="rect">
            <a:avLst/>
          </a:prstGeom>
        </p:spPr>
        <p:txBody>
          <a:bodyPr/>
          <a:lstStyle/>
          <a:p>
            <a:r>
              <a:rPr lang="ru-RU" smtClean="0"/>
              <a:t>Образец заголовка</a:t>
            </a:r>
            <a:endParaRPr/>
          </a:p>
        </p:txBody>
      </p:sp>
      <p:sp>
        <p:nvSpPr>
          <p:cNvPr id="42" name="Уровень текста 1…"/>
          <p:cNvSpPr txBox="1">
            <a:spLocks noGrp="1"/>
          </p:cNvSpPr>
          <p:nvPr>
            <p:ph type="body" idx="1"/>
          </p:nvPr>
        </p:nvSpPr>
        <p:spPr>
          <a:xfrm>
            <a:off x="2174132" y="1369219"/>
            <a:ext cx="6341218" cy="3263504"/>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pic>
        <p:nvPicPr>
          <p:cNvPr id="43" name="adventist-symbol-tm--white.pdf" descr="adventist-symbol-tm--white.pdf"/>
          <p:cNvPicPr>
            <a:picLocks noChangeAspect="1"/>
          </p:cNvPicPr>
          <p:nvPr/>
        </p:nvPicPr>
        <p:blipFill>
          <a:blip r:embed="rId3">
            <a:extLst/>
          </a:blip>
          <a:stretch>
            <a:fillRect/>
          </a:stretch>
        </p:blipFill>
        <p:spPr>
          <a:xfrm>
            <a:off x="7920772" y="3788968"/>
            <a:ext cx="1247136" cy="1247136"/>
          </a:xfrm>
          <a:prstGeom prst="rect">
            <a:avLst/>
          </a:prstGeom>
          <a:ln w="12700">
            <a:miter lim="400000"/>
          </a:ln>
        </p:spPr>
      </p:pic>
      <p:sp>
        <p:nvSpPr>
          <p:cNvPr id="44"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244625039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2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1" name="Rectangle 5"/>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52" name="Текст заголовка"/>
          <p:cNvSpPr txBox="1">
            <a:spLocks noGrp="1"/>
          </p:cNvSpPr>
          <p:nvPr>
            <p:ph type="title"/>
          </p:nvPr>
        </p:nvSpPr>
        <p:spPr>
          <a:xfrm>
            <a:off x="2174132" y="273844"/>
            <a:ext cx="6341218" cy="994172"/>
          </a:xfrm>
          <a:prstGeom prst="rect">
            <a:avLst/>
          </a:prstGeom>
        </p:spPr>
        <p:txBody>
          <a:bodyPr/>
          <a:lstStyle/>
          <a:p>
            <a:r>
              <a:rPr lang="ru-RU" smtClean="0"/>
              <a:t>Образец заголовка</a:t>
            </a:r>
            <a:endParaRPr/>
          </a:p>
        </p:txBody>
      </p:sp>
      <p:sp>
        <p:nvSpPr>
          <p:cNvPr id="53" name="Уровень текста 1…"/>
          <p:cNvSpPr txBox="1">
            <a:spLocks noGrp="1"/>
          </p:cNvSpPr>
          <p:nvPr>
            <p:ph type="body" idx="1"/>
          </p:nvPr>
        </p:nvSpPr>
        <p:spPr>
          <a:xfrm>
            <a:off x="2174132" y="1369219"/>
            <a:ext cx="6341218" cy="3263504"/>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54"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47675910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3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1" name="Rectangle 5"/>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62" name="Текст заголовка"/>
          <p:cNvSpPr txBox="1">
            <a:spLocks noGrp="1"/>
          </p:cNvSpPr>
          <p:nvPr>
            <p:ph type="title"/>
          </p:nvPr>
        </p:nvSpPr>
        <p:spPr>
          <a:xfrm>
            <a:off x="4707559" y="273844"/>
            <a:ext cx="2932106" cy="994172"/>
          </a:xfrm>
          <a:prstGeom prst="rect">
            <a:avLst/>
          </a:prstGeom>
        </p:spPr>
        <p:txBody>
          <a:bodyPr/>
          <a:lstStyle/>
          <a:p>
            <a:r>
              <a:rPr lang="ru-RU" smtClean="0"/>
              <a:t>Образец заголовка</a:t>
            </a:r>
            <a:endParaRPr/>
          </a:p>
        </p:txBody>
      </p:sp>
      <p:sp>
        <p:nvSpPr>
          <p:cNvPr id="63" name="Уровень текста 1…"/>
          <p:cNvSpPr txBox="1">
            <a:spLocks noGrp="1"/>
          </p:cNvSpPr>
          <p:nvPr>
            <p:ph type="body" sz="quarter" idx="1"/>
          </p:nvPr>
        </p:nvSpPr>
        <p:spPr>
          <a:xfrm>
            <a:off x="4707559" y="1369219"/>
            <a:ext cx="2932106" cy="3126581"/>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64"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212260990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4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1" name="Rectangle 5"/>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72" name="Текст заголовка"/>
          <p:cNvSpPr txBox="1">
            <a:spLocks noGrp="1"/>
          </p:cNvSpPr>
          <p:nvPr>
            <p:ph type="title"/>
          </p:nvPr>
        </p:nvSpPr>
        <p:spPr>
          <a:xfrm>
            <a:off x="283202" y="273844"/>
            <a:ext cx="3529257" cy="994172"/>
          </a:xfrm>
          <a:prstGeom prst="rect">
            <a:avLst/>
          </a:prstGeom>
        </p:spPr>
        <p:txBody>
          <a:bodyPr/>
          <a:lstStyle>
            <a:lvl1pPr>
              <a:defRPr>
                <a:solidFill>
                  <a:srgbClr val="FFFFFF"/>
                </a:solidFill>
              </a:defRPr>
            </a:lvl1pPr>
          </a:lstStyle>
          <a:p>
            <a:r>
              <a:rPr lang="ru-RU" smtClean="0"/>
              <a:t>Образец заголовка</a:t>
            </a:r>
            <a:endParaRPr/>
          </a:p>
        </p:txBody>
      </p:sp>
      <p:sp>
        <p:nvSpPr>
          <p:cNvPr id="73" name="Уровень текста 1…"/>
          <p:cNvSpPr txBox="1">
            <a:spLocks noGrp="1"/>
          </p:cNvSpPr>
          <p:nvPr>
            <p:ph type="body" sz="half" idx="1"/>
          </p:nvPr>
        </p:nvSpPr>
        <p:spPr>
          <a:xfrm>
            <a:off x="283202" y="1369218"/>
            <a:ext cx="3529257" cy="3475156"/>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pic>
        <p:nvPicPr>
          <p:cNvPr id="74" name="adventist-symbol-tm--white.pdf" descr="adventist-symbol-tm--white.pdf"/>
          <p:cNvPicPr>
            <a:picLocks noChangeAspect="1"/>
          </p:cNvPicPr>
          <p:nvPr/>
        </p:nvPicPr>
        <p:blipFill>
          <a:blip r:embed="rId3">
            <a:extLst/>
          </a:blip>
          <a:stretch>
            <a:fillRect/>
          </a:stretch>
        </p:blipFill>
        <p:spPr>
          <a:xfrm>
            <a:off x="7878610" y="3782635"/>
            <a:ext cx="1289348" cy="1289348"/>
          </a:xfrm>
          <a:prstGeom prst="rect">
            <a:avLst/>
          </a:prstGeom>
          <a:ln w="12700">
            <a:miter lim="400000"/>
          </a:ln>
        </p:spPr>
      </p:pic>
      <p:sp>
        <p:nvSpPr>
          <p:cNvPr id="75"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195353941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12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2" name="Rectangle 4"/>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83" name="Текст заголовка"/>
          <p:cNvSpPr txBox="1">
            <a:spLocks noGrp="1"/>
          </p:cNvSpPr>
          <p:nvPr>
            <p:ph type="title"/>
          </p:nvPr>
        </p:nvSpPr>
        <p:spPr>
          <a:xfrm>
            <a:off x="303712" y="273844"/>
            <a:ext cx="4781007" cy="994172"/>
          </a:xfrm>
          <a:prstGeom prst="rect">
            <a:avLst/>
          </a:prstGeom>
        </p:spPr>
        <p:txBody>
          <a:bodyPr/>
          <a:lstStyle/>
          <a:p>
            <a:r>
              <a:rPr lang="ru-RU" smtClean="0"/>
              <a:t>Образец заголовка</a:t>
            </a:r>
            <a:endParaRPr/>
          </a:p>
        </p:txBody>
      </p:sp>
      <p:sp>
        <p:nvSpPr>
          <p:cNvPr id="84" name="Уровень текста 1…"/>
          <p:cNvSpPr txBox="1">
            <a:spLocks noGrp="1"/>
          </p:cNvSpPr>
          <p:nvPr>
            <p:ph type="body" sz="half" idx="1"/>
          </p:nvPr>
        </p:nvSpPr>
        <p:spPr>
          <a:xfrm>
            <a:off x="303712" y="1369219"/>
            <a:ext cx="4781007" cy="3470570"/>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pic>
        <p:nvPicPr>
          <p:cNvPr id="85" name="adventist-symbol-tm--white.pdf" descr="adventist-symbol-tm--white.pdf"/>
          <p:cNvPicPr>
            <a:picLocks noChangeAspect="1"/>
          </p:cNvPicPr>
          <p:nvPr/>
        </p:nvPicPr>
        <p:blipFill>
          <a:blip r:embed="rId3">
            <a:extLst/>
          </a:blip>
          <a:stretch>
            <a:fillRect/>
          </a:stretch>
        </p:blipFill>
        <p:spPr>
          <a:xfrm>
            <a:off x="7933006" y="3950385"/>
            <a:ext cx="1154519" cy="1154520"/>
          </a:xfrm>
          <a:prstGeom prst="rect">
            <a:avLst/>
          </a:prstGeom>
          <a:ln w="12700">
            <a:miter lim="400000"/>
          </a:ln>
        </p:spPr>
      </p:pic>
      <p:sp>
        <p:nvSpPr>
          <p:cNvPr id="86"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215819043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13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3" name="Rectangle 5"/>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94" name="Текст заголовка"/>
          <p:cNvSpPr txBox="1">
            <a:spLocks noGrp="1"/>
          </p:cNvSpPr>
          <p:nvPr>
            <p:ph type="title"/>
          </p:nvPr>
        </p:nvSpPr>
        <p:spPr>
          <a:xfrm>
            <a:off x="3805083" y="511188"/>
            <a:ext cx="3940953" cy="994173"/>
          </a:xfrm>
          <a:prstGeom prst="rect">
            <a:avLst/>
          </a:prstGeom>
        </p:spPr>
        <p:txBody>
          <a:bodyPr/>
          <a:lstStyle/>
          <a:p>
            <a:r>
              <a:rPr lang="ru-RU" smtClean="0"/>
              <a:t>Образец заголовка</a:t>
            </a:r>
            <a:endParaRPr/>
          </a:p>
        </p:txBody>
      </p:sp>
      <p:sp>
        <p:nvSpPr>
          <p:cNvPr id="95" name="Уровень текста 1…"/>
          <p:cNvSpPr txBox="1">
            <a:spLocks noGrp="1"/>
          </p:cNvSpPr>
          <p:nvPr>
            <p:ph type="body" sz="half" idx="1"/>
          </p:nvPr>
        </p:nvSpPr>
        <p:spPr>
          <a:xfrm>
            <a:off x="3805083" y="1606564"/>
            <a:ext cx="3940953" cy="3263504"/>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pic>
        <p:nvPicPr>
          <p:cNvPr id="96" name="adventist-symbol-tm--white.pdf" descr="adventist-symbol-tm--white.pdf"/>
          <p:cNvPicPr>
            <a:picLocks noChangeAspect="1"/>
          </p:cNvPicPr>
          <p:nvPr/>
        </p:nvPicPr>
        <p:blipFill>
          <a:blip r:embed="rId3">
            <a:extLst/>
          </a:blip>
          <a:stretch>
            <a:fillRect/>
          </a:stretch>
        </p:blipFill>
        <p:spPr>
          <a:xfrm>
            <a:off x="7982525" y="3936476"/>
            <a:ext cx="1086962" cy="1086962"/>
          </a:xfrm>
          <a:prstGeom prst="rect">
            <a:avLst/>
          </a:prstGeom>
          <a:ln w="12700">
            <a:miter lim="400000"/>
          </a:ln>
        </p:spPr>
      </p:pic>
      <p:sp>
        <p:nvSpPr>
          <p:cNvPr id="97"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395447429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14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4" name="Rectangle 5"/>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105" name="Текст заголовка"/>
          <p:cNvSpPr txBox="1">
            <a:spLocks noGrp="1"/>
          </p:cNvSpPr>
          <p:nvPr>
            <p:ph type="title"/>
          </p:nvPr>
        </p:nvSpPr>
        <p:spPr>
          <a:xfrm>
            <a:off x="274321" y="273844"/>
            <a:ext cx="5417820" cy="994172"/>
          </a:xfrm>
          <a:prstGeom prst="rect">
            <a:avLst/>
          </a:prstGeom>
        </p:spPr>
        <p:txBody>
          <a:bodyPr/>
          <a:lstStyle/>
          <a:p>
            <a:r>
              <a:rPr lang="ru-RU" smtClean="0"/>
              <a:t>Образец заголовка</a:t>
            </a:r>
            <a:endParaRPr/>
          </a:p>
        </p:txBody>
      </p:sp>
      <p:sp>
        <p:nvSpPr>
          <p:cNvPr id="106" name="Уровень текста 1…"/>
          <p:cNvSpPr txBox="1">
            <a:spLocks noGrp="1"/>
          </p:cNvSpPr>
          <p:nvPr>
            <p:ph type="body" sz="half" idx="1"/>
          </p:nvPr>
        </p:nvSpPr>
        <p:spPr>
          <a:xfrm>
            <a:off x="274321" y="1369219"/>
            <a:ext cx="5417820" cy="3157062"/>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pic>
        <p:nvPicPr>
          <p:cNvPr id="107" name="adventist-symbol-tm--white.pdf" descr="adventist-symbol-tm--white.pdf"/>
          <p:cNvPicPr>
            <a:picLocks noChangeAspect="1"/>
          </p:cNvPicPr>
          <p:nvPr/>
        </p:nvPicPr>
        <p:blipFill>
          <a:blip r:embed="rId3">
            <a:extLst/>
          </a:blip>
          <a:stretch>
            <a:fillRect/>
          </a:stretch>
        </p:blipFill>
        <p:spPr>
          <a:xfrm>
            <a:off x="7909831" y="3893598"/>
            <a:ext cx="1213376" cy="1213377"/>
          </a:xfrm>
          <a:prstGeom prst="rect">
            <a:avLst/>
          </a:prstGeom>
          <a:ln w="12700">
            <a:miter lim="400000"/>
          </a:ln>
        </p:spPr>
      </p:pic>
      <p:sp>
        <p:nvSpPr>
          <p:cNvPr id="108"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18321016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C8C9F0-0C86-3B47-AAF3-B0E311073E6E}" type="datetimeFigureOut">
              <a:rPr lang="en-US" smtClean="0"/>
              <a:t>9/3/2022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16014859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15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Rectangle 5"/>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116" name="Текст заголовка"/>
          <p:cNvSpPr txBox="1">
            <a:spLocks noGrp="1"/>
          </p:cNvSpPr>
          <p:nvPr>
            <p:ph type="title"/>
          </p:nvPr>
        </p:nvSpPr>
        <p:spPr>
          <a:xfrm>
            <a:off x="628650" y="273844"/>
            <a:ext cx="7886700" cy="994172"/>
          </a:xfrm>
          <a:prstGeom prst="rect">
            <a:avLst/>
          </a:prstGeom>
        </p:spPr>
        <p:txBody>
          <a:bodyPr/>
          <a:lstStyle/>
          <a:p>
            <a:r>
              <a:rPr lang="ru-RU" smtClean="0"/>
              <a:t>Образец заголовка</a:t>
            </a:r>
            <a:endParaRPr/>
          </a:p>
        </p:txBody>
      </p:sp>
      <p:sp>
        <p:nvSpPr>
          <p:cNvPr id="117" name="Уровень текста 1…"/>
          <p:cNvSpPr txBox="1">
            <a:spLocks noGrp="1"/>
          </p:cNvSpPr>
          <p:nvPr>
            <p:ph type="body" idx="1"/>
          </p:nvPr>
        </p:nvSpPr>
        <p:spPr>
          <a:xfrm>
            <a:off x="628650" y="1369219"/>
            <a:ext cx="7886700" cy="3263504"/>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118"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233551371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16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5" name="Rectangle 4"/>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126" name="Текст заголовка"/>
          <p:cNvSpPr txBox="1">
            <a:spLocks noGrp="1"/>
          </p:cNvSpPr>
          <p:nvPr>
            <p:ph type="title"/>
          </p:nvPr>
        </p:nvSpPr>
        <p:spPr>
          <a:xfrm>
            <a:off x="4163785" y="371817"/>
            <a:ext cx="3475880" cy="994172"/>
          </a:xfrm>
          <a:prstGeom prst="rect">
            <a:avLst/>
          </a:prstGeom>
        </p:spPr>
        <p:txBody>
          <a:bodyPr/>
          <a:lstStyle/>
          <a:p>
            <a:r>
              <a:rPr lang="ru-RU" smtClean="0"/>
              <a:t>Образец заголовка</a:t>
            </a:r>
            <a:endParaRPr/>
          </a:p>
        </p:txBody>
      </p:sp>
      <p:sp>
        <p:nvSpPr>
          <p:cNvPr id="127" name="Уровень текста 1…"/>
          <p:cNvSpPr txBox="1">
            <a:spLocks noGrp="1"/>
          </p:cNvSpPr>
          <p:nvPr>
            <p:ph type="body" sz="half" idx="1"/>
          </p:nvPr>
        </p:nvSpPr>
        <p:spPr>
          <a:xfrm>
            <a:off x="4163785" y="1467191"/>
            <a:ext cx="3475880" cy="331381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128"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78600456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1_Slide de Títu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Rectangle 3"/>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136" name="Текст заголовка"/>
          <p:cNvSpPr txBox="1">
            <a:spLocks noGrp="1"/>
          </p:cNvSpPr>
          <p:nvPr>
            <p:ph type="title"/>
          </p:nvPr>
        </p:nvSpPr>
        <p:spPr>
          <a:xfrm>
            <a:off x="282102" y="1856870"/>
            <a:ext cx="4781146" cy="1435971"/>
          </a:xfrm>
          <a:prstGeom prst="rect">
            <a:avLst/>
          </a:prstGeom>
        </p:spPr>
        <p:txBody>
          <a:bodyPr/>
          <a:lstStyle>
            <a:lvl1pPr algn="ctr">
              <a:defRPr sz="4500">
                <a:solidFill>
                  <a:srgbClr val="FFFFFF"/>
                </a:solidFill>
              </a:defRPr>
            </a:lvl1pPr>
          </a:lstStyle>
          <a:p>
            <a:r>
              <a:rPr lang="ru-RU" smtClean="0"/>
              <a:t>Образец заголовка</a:t>
            </a:r>
            <a:endParaRPr/>
          </a:p>
        </p:txBody>
      </p:sp>
      <p:sp>
        <p:nvSpPr>
          <p:cNvPr id="137"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23079195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17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4" name="Rectangle 5"/>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145" name="Текст заголовка"/>
          <p:cNvSpPr txBox="1">
            <a:spLocks noGrp="1"/>
          </p:cNvSpPr>
          <p:nvPr>
            <p:ph type="title"/>
          </p:nvPr>
        </p:nvSpPr>
        <p:spPr>
          <a:xfrm>
            <a:off x="4052354" y="273844"/>
            <a:ext cx="3735423" cy="994172"/>
          </a:xfrm>
          <a:prstGeom prst="rect">
            <a:avLst/>
          </a:prstGeom>
        </p:spPr>
        <p:txBody>
          <a:bodyPr/>
          <a:lstStyle/>
          <a:p>
            <a:r>
              <a:rPr lang="ru-RU" smtClean="0"/>
              <a:t>Образец заголовка</a:t>
            </a:r>
            <a:endParaRPr/>
          </a:p>
        </p:txBody>
      </p:sp>
      <p:sp>
        <p:nvSpPr>
          <p:cNvPr id="146" name="Уровень текста 1…"/>
          <p:cNvSpPr txBox="1">
            <a:spLocks noGrp="1"/>
          </p:cNvSpPr>
          <p:nvPr>
            <p:ph type="body" sz="half" idx="1"/>
          </p:nvPr>
        </p:nvSpPr>
        <p:spPr>
          <a:xfrm>
            <a:off x="4052354" y="1369218"/>
            <a:ext cx="3735423" cy="3475156"/>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147"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109682740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5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4" name="Rectangle 5"/>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155" name="Текст заголовка"/>
          <p:cNvSpPr txBox="1">
            <a:spLocks noGrp="1"/>
          </p:cNvSpPr>
          <p:nvPr>
            <p:ph type="title"/>
          </p:nvPr>
        </p:nvSpPr>
        <p:spPr>
          <a:xfrm>
            <a:off x="3386952" y="273844"/>
            <a:ext cx="4348579" cy="994172"/>
          </a:xfrm>
          <a:prstGeom prst="rect">
            <a:avLst/>
          </a:prstGeom>
        </p:spPr>
        <p:txBody>
          <a:bodyPr/>
          <a:lstStyle/>
          <a:p>
            <a:r>
              <a:rPr lang="ru-RU" smtClean="0"/>
              <a:t>Образец заголовка</a:t>
            </a:r>
            <a:endParaRPr/>
          </a:p>
        </p:txBody>
      </p:sp>
      <p:sp>
        <p:nvSpPr>
          <p:cNvPr id="156" name="Уровень текста 1…"/>
          <p:cNvSpPr txBox="1">
            <a:spLocks noGrp="1"/>
          </p:cNvSpPr>
          <p:nvPr>
            <p:ph type="body" sz="half" idx="1"/>
          </p:nvPr>
        </p:nvSpPr>
        <p:spPr>
          <a:xfrm>
            <a:off x="3386952" y="1369219"/>
            <a:ext cx="4348579" cy="327087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157"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127888525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2_Slide de Títu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4" name="Rectangle 3"/>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165" name="Текст заголовка"/>
          <p:cNvSpPr txBox="1">
            <a:spLocks noGrp="1"/>
          </p:cNvSpPr>
          <p:nvPr>
            <p:ph type="title"/>
          </p:nvPr>
        </p:nvSpPr>
        <p:spPr>
          <a:xfrm>
            <a:off x="531099" y="3469530"/>
            <a:ext cx="6858001" cy="1476984"/>
          </a:xfrm>
          <a:prstGeom prst="rect">
            <a:avLst/>
          </a:prstGeom>
        </p:spPr>
        <p:txBody>
          <a:bodyPr/>
          <a:lstStyle>
            <a:lvl1pPr algn="ctr">
              <a:defRPr sz="4500"/>
            </a:lvl1pPr>
          </a:lstStyle>
          <a:p>
            <a:r>
              <a:rPr lang="ru-RU" smtClean="0"/>
              <a:t>Образец заголовка</a:t>
            </a:r>
            <a:endParaRPr/>
          </a:p>
        </p:txBody>
      </p:sp>
      <p:sp>
        <p:nvSpPr>
          <p:cNvPr id="166"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286085917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6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3" name="Rectangle 4"/>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174" name="Текст заголовка"/>
          <p:cNvSpPr txBox="1">
            <a:spLocks noGrp="1"/>
          </p:cNvSpPr>
          <p:nvPr>
            <p:ph type="title"/>
          </p:nvPr>
        </p:nvSpPr>
        <p:spPr>
          <a:xfrm>
            <a:off x="4033840" y="273844"/>
            <a:ext cx="3657444" cy="994172"/>
          </a:xfrm>
          <a:prstGeom prst="rect">
            <a:avLst/>
          </a:prstGeom>
        </p:spPr>
        <p:txBody>
          <a:bodyPr/>
          <a:lstStyle/>
          <a:p>
            <a:r>
              <a:rPr lang="ru-RU" smtClean="0"/>
              <a:t>Образец заголовка</a:t>
            </a:r>
            <a:endParaRPr/>
          </a:p>
        </p:txBody>
      </p:sp>
      <p:sp>
        <p:nvSpPr>
          <p:cNvPr id="175" name="Уровень текста 1…"/>
          <p:cNvSpPr txBox="1">
            <a:spLocks noGrp="1"/>
          </p:cNvSpPr>
          <p:nvPr>
            <p:ph type="body" sz="half" idx="1"/>
          </p:nvPr>
        </p:nvSpPr>
        <p:spPr>
          <a:xfrm>
            <a:off x="4033840" y="1369218"/>
            <a:ext cx="3657444" cy="3431382"/>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176"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74021053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7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3" name="Rectangle 6"/>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184" name="Текст заголовка"/>
          <p:cNvSpPr txBox="1">
            <a:spLocks noGrp="1"/>
          </p:cNvSpPr>
          <p:nvPr>
            <p:ph type="title"/>
          </p:nvPr>
        </p:nvSpPr>
        <p:spPr>
          <a:xfrm>
            <a:off x="3255918" y="273844"/>
            <a:ext cx="4438106" cy="994172"/>
          </a:xfrm>
          <a:prstGeom prst="rect">
            <a:avLst/>
          </a:prstGeom>
        </p:spPr>
        <p:txBody>
          <a:bodyPr/>
          <a:lstStyle>
            <a:lvl1pPr algn="r">
              <a:defRPr>
                <a:solidFill>
                  <a:srgbClr val="FFFFFF"/>
                </a:solidFill>
              </a:defRPr>
            </a:lvl1pPr>
          </a:lstStyle>
          <a:p>
            <a:r>
              <a:rPr lang="ru-RU" smtClean="0"/>
              <a:t>Образец заголовка</a:t>
            </a:r>
            <a:endParaRPr/>
          </a:p>
        </p:txBody>
      </p:sp>
      <p:sp>
        <p:nvSpPr>
          <p:cNvPr id="185" name="Уровень текста 1…"/>
          <p:cNvSpPr txBox="1">
            <a:spLocks noGrp="1"/>
          </p:cNvSpPr>
          <p:nvPr>
            <p:ph type="body" sz="half" idx="1"/>
          </p:nvPr>
        </p:nvSpPr>
        <p:spPr>
          <a:xfrm>
            <a:off x="3255918" y="1369219"/>
            <a:ext cx="4438106" cy="3270875"/>
          </a:xfrm>
          <a:prstGeom prst="rect">
            <a:avLst/>
          </a:prstGeom>
        </p:spPr>
        <p:txBody>
          <a:bodyPr/>
          <a:lstStyle>
            <a:lvl1pPr algn="r">
              <a:defRPr>
                <a:solidFill>
                  <a:srgbClr val="FFFFFF"/>
                </a:solidFill>
              </a:defRPr>
            </a:lvl1pPr>
            <a:lvl2pPr algn="r">
              <a:defRPr>
                <a:solidFill>
                  <a:srgbClr val="FFFFFF"/>
                </a:solidFill>
              </a:defRPr>
            </a:lvl2pPr>
            <a:lvl3pPr algn="r">
              <a:defRPr>
                <a:solidFill>
                  <a:srgbClr val="FFFFFF"/>
                </a:solidFill>
              </a:defRPr>
            </a:lvl3pPr>
            <a:lvl4pPr algn="r">
              <a:defRPr>
                <a:solidFill>
                  <a:srgbClr val="FFFFFF"/>
                </a:solidFill>
              </a:defRPr>
            </a:lvl4pPr>
            <a:lvl5pPr algn="r">
              <a:defRPr>
                <a:solidFill>
                  <a:srgbClr val="FFFFFF"/>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186"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71541173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19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3" name="Rectangle 5"/>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194" name="Текст заголовка"/>
          <p:cNvSpPr txBox="1">
            <a:spLocks noGrp="1"/>
          </p:cNvSpPr>
          <p:nvPr>
            <p:ph type="title"/>
          </p:nvPr>
        </p:nvSpPr>
        <p:spPr>
          <a:xfrm>
            <a:off x="628650" y="405167"/>
            <a:ext cx="4959891" cy="1462544"/>
          </a:xfrm>
          <a:prstGeom prst="rect">
            <a:avLst/>
          </a:prstGeom>
        </p:spPr>
        <p:txBody>
          <a:bodyPr/>
          <a:lstStyle/>
          <a:p>
            <a:r>
              <a:rPr lang="ru-RU" smtClean="0"/>
              <a:t>Образец заголовка</a:t>
            </a:r>
            <a:endParaRPr/>
          </a:p>
        </p:txBody>
      </p:sp>
      <p:sp>
        <p:nvSpPr>
          <p:cNvPr id="195" name="Уровень текста 1…"/>
          <p:cNvSpPr txBox="1">
            <a:spLocks noGrp="1"/>
          </p:cNvSpPr>
          <p:nvPr>
            <p:ph type="body" sz="half" idx="1"/>
          </p:nvPr>
        </p:nvSpPr>
        <p:spPr>
          <a:xfrm>
            <a:off x="628650" y="2436777"/>
            <a:ext cx="7886700" cy="219594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196"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1198555088"/>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20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3" name="Rectangle 5"/>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204" name="Текст заголовка"/>
          <p:cNvSpPr txBox="1">
            <a:spLocks noGrp="1"/>
          </p:cNvSpPr>
          <p:nvPr>
            <p:ph type="title"/>
          </p:nvPr>
        </p:nvSpPr>
        <p:spPr>
          <a:xfrm>
            <a:off x="846305" y="711589"/>
            <a:ext cx="6225546" cy="994173"/>
          </a:xfrm>
          <a:prstGeom prst="rect">
            <a:avLst/>
          </a:prstGeom>
        </p:spPr>
        <p:txBody>
          <a:bodyPr/>
          <a:lstStyle/>
          <a:p>
            <a:r>
              <a:rPr lang="ru-RU" smtClean="0"/>
              <a:t>Образец заголовка</a:t>
            </a:r>
            <a:endParaRPr/>
          </a:p>
        </p:txBody>
      </p:sp>
      <p:sp>
        <p:nvSpPr>
          <p:cNvPr id="205" name="Уровень текста 1…"/>
          <p:cNvSpPr txBox="1">
            <a:spLocks noGrp="1"/>
          </p:cNvSpPr>
          <p:nvPr>
            <p:ph type="body" sz="half" idx="1"/>
          </p:nvPr>
        </p:nvSpPr>
        <p:spPr>
          <a:xfrm>
            <a:off x="846305" y="1838528"/>
            <a:ext cx="6225546" cy="256810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206"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221338968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C8C9F0-0C86-3B47-AAF3-B0E311073E6E}" type="datetimeFigureOut">
              <a:rPr lang="en-US" smtClean="0"/>
              <a:t>9/3/2022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13318667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21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3" name="Rectangle 5"/>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214" name="Текст заголовка"/>
          <p:cNvSpPr txBox="1">
            <a:spLocks noGrp="1"/>
          </p:cNvSpPr>
          <p:nvPr>
            <p:ph type="title"/>
          </p:nvPr>
        </p:nvSpPr>
        <p:spPr>
          <a:xfrm>
            <a:off x="184041" y="273844"/>
            <a:ext cx="3458184" cy="994172"/>
          </a:xfrm>
          <a:prstGeom prst="rect">
            <a:avLst/>
          </a:prstGeom>
        </p:spPr>
        <p:txBody>
          <a:bodyPr/>
          <a:lstStyle/>
          <a:p>
            <a:r>
              <a:rPr lang="ru-RU" smtClean="0"/>
              <a:t>Образец заголовка</a:t>
            </a:r>
            <a:endParaRPr/>
          </a:p>
        </p:txBody>
      </p:sp>
      <p:sp>
        <p:nvSpPr>
          <p:cNvPr id="215" name="Уровень текста 1…"/>
          <p:cNvSpPr txBox="1">
            <a:spLocks noGrp="1"/>
          </p:cNvSpPr>
          <p:nvPr>
            <p:ph type="body" sz="half" idx="1"/>
          </p:nvPr>
        </p:nvSpPr>
        <p:spPr>
          <a:xfrm>
            <a:off x="184041" y="1369219"/>
            <a:ext cx="3458184" cy="3548114"/>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216"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2262929710"/>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1_Duas Partes d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3" name="Rectangle 5"/>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224" name="Уровень текста 1…"/>
          <p:cNvSpPr txBox="1">
            <a:spLocks noGrp="1"/>
          </p:cNvSpPr>
          <p:nvPr>
            <p:ph type="body" sz="half" idx="1"/>
          </p:nvPr>
        </p:nvSpPr>
        <p:spPr>
          <a:xfrm>
            <a:off x="232139" y="1383622"/>
            <a:ext cx="3440211" cy="3263504"/>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225" name="Espaço Reservado para Texto 2"/>
          <p:cNvSpPr>
            <a:spLocks noGrp="1"/>
          </p:cNvSpPr>
          <p:nvPr>
            <p:ph type="body" sz="quarter" idx="13"/>
          </p:nvPr>
        </p:nvSpPr>
        <p:spPr>
          <a:xfrm>
            <a:off x="232138" y="280219"/>
            <a:ext cx="3440212" cy="850414"/>
          </a:xfrm>
          <a:prstGeom prst="rect">
            <a:avLst/>
          </a:prstGeom>
        </p:spPr>
        <p:txBody>
          <a:bodyPr anchor="b"/>
          <a:lstStyle/>
          <a:p>
            <a:pPr lvl="0">
              <a:defRPr sz="3600" b="1"/>
            </a:pPr>
            <a:r>
              <a:rPr lang="ru-RU" smtClean="0"/>
              <a:t>Образец текста</a:t>
            </a:r>
          </a:p>
        </p:txBody>
      </p:sp>
      <p:sp>
        <p:nvSpPr>
          <p:cNvPr id="226" name="Espaço Reservado para Texto 4"/>
          <p:cNvSpPr>
            <a:spLocks noGrp="1"/>
          </p:cNvSpPr>
          <p:nvPr>
            <p:ph type="body" sz="quarter" idx="14"/>
          </p:nvPr>
        </p:nvSpPr>
        <p:spPr>
          <a:xfrm>
            <a:off x="4206828" y="280220"/>
            <a:ext cx="3440212" cy="850414"/>
          </a:xfrm>
          <a:prstGeom prst="rect">
            <a:avLst/>
          </a:prstGeom>
        </p:spPr>
        <p:txBody>
          <a:bodyPr anchor="b"/>
          <a:lstStyle/>
          <a:p>
            <a:pPr lvl="0">
              <a:defRPr sz="3600" b="1"/>
            </a:pPr>
            <a:r>
              <a:rPr lang="ru-RU" smtClean="0"/>
              <a:t>Образец текста</a:t>
            </a:r>
          </a:p>
        </p:txBody>
      </p:sp>
      <p:sp>
        <p:nvSpPr>
          <p:cNvPr id="227"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9510196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3_Slide de Títu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4" name="Rectangle 3"/>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235" name="Текст заголовка"/>
          <p:cNvSpPr txBox="1">
            <a:spLocks noGrp="1"/>
          </p:cNvSpPr>
          <p:nvPr>
            <p:ph type="title"/>
          </p:nvPr>
        </p:nvSpPr>
        <p:spPr>
          <a:xfrm>
            <a:off x="516193" y="1938958"/>
            <a:ext cx="6858001" cy="1790701"/>
          </a:xfrm>
          <a:prstGeom prst="rect">
            <a:avLst/>
          </a:prstGeom>
        </p:spPr>
        <p:txBody>
          <a:bodyPr/>
          <a:lstStyle>
            <a:lvl1pPr algn="ctr">
              <a:defRPr sz="4500">
                <a:solidFill>
                  <a:srgbClr val="FFFFFF"/>
                </a:solidFill>
              </a:defRPr>
            </a:lvl1pPr>
          </a:lstStyle>
          <a:p>
            <a:r>
              <a:rPr lang="ru-RU" smtClean="0"/>
              <a:t>Образец заголовка</a:t>
            </a:r>
            <a:endParaRPr/>
          </a:p>
        </p:txBody>
      </p:sp>
      <p:sp>
        <p:nvSpPr>
          <p:cNvPr id="236"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1655574352"/>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22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3" name="Rectangle 5"/>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244" name="Текст заголовка"/>
          <p:cNvSpPr txBox="1">
            <a:spLocks noGrp="1"/>
          </p:cNvSpPr>
          <p:nvPr>
            <p:ph type="title"/>
          </p:nvPr>
        </p:nvSpPr>
        <p:spPr>
          <a:xfrm>
            <a:off x="370554" y="273844"/>
            <a:ext cx="7246990" cy="994172"/>
          </a:xfrm>
          <a:prstGeom prst="rect">
            <a:avLst/>
          </a:prstGeom>
        </p:spPr>
        <p:txBody>
          <a:bodyPr/>
          <a:lstStyle/>
          <a:p>
            <a:r>
              <a:rPr lang="ru-RU" smtClean="0"/>
              <a:t>Образец заголовка</a:t>
            </a:r>
            <a:endParaRPr/>
          </a:p>
        </p:txBody>
      </p:sp>
      <p:sp>
        <p:nvSpPr>
          <p:cNvPr id="245" name="Уровень текста 1…"/>
          <p:cNvSpPr txBox="1">
            <a:spLocks noGrp="1"/>
          </p:cNvSpPr>
          <p:nvPr>
            <p:ph type="body" idx="1"/>
          </p:nvPr>
        </p:nvSpPr>
        <p:spPr>
          <a:xfrm>
            <a:off x="370554" y="1369219"/>
            <a:ext cx="7246990" cy="3263504"/>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246"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397320436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8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53" name="Rectangle 5"/>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254" name="Текст заголовка"/>
          <p:cNvSpPr txBox="1">
            <a:spLocks noGrp="1"/>
          </p:cNvSpPr>
          <p:nvPr>
            <p:ph type="title"/>
          </p:nvPr>
        </p:nvSpPr>
        <p:spPr>
          <a:xfrm>
            <a:off x="341056" y="273844"/>
            <a:ext cx="7210118" cy="994172"/>
          </a:xfrm>
          <a:prstGeom prst="rect">
            <a:avLst/>
          </a:prstGeom>
        </p:spPr>
        <p:txBody>
          <a:bodyPr/>
          <a:lstStyle/>
          <a:p>
            <a:r>
              <a:rPr lang="ru-RU" smtClean="0"/>
              <a:t>Образец заголовка</a:t>
            </a:r>
            <a:endParaRPr/>
          </a:p>
        </p:txBody>
      </p:sp>
      <p:sp>
        <p:nvSpPr>
          <p:cNvPr id="255" name="Уровень текста 1…"/>
          <p:cNvSpPr txBox="1">
            <a:spLocks noGrp="1"/>
          </p:cNvSpPr>
          <p:nvPr>
            <p:ph type="body" idx="1"/>
          </p:nvPr>
        </p:nvSpPr>
        <p:spPr>
          <a:xfrm>
            <a:off x="341056" y="1369219"/>
            <a:ext cx="7210118" cy="3263504"/>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256"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1075979325"/>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9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3" name="Rectangle 4"/>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264" name="Текст заголовка"/>
          <p:cNvSpPr txBox="1">
            <a:spLocks noGrp="1"/>
          </p:cNvSpPr>
          <p:nvPr>
            <p:ph type="title"/>
          </p:nvPr>
        </p:nvSpPr>
        <p:spPr>
          <a:xfrm>
            <a:off x="4211449" y="273844"/>
            <a:ext cx="3531141" cy="994172"/>
          </a:xfrm>
          <a:prstGeom prst="rect">
            <a:avLst/>
          </a:prstGeom>
        </p:spPr>
        <p:txBody>
          <a:bodyPr/>
          <a:lstStyle/>
          <a:p>
            <a:r>
              <a:rPr lang="ru-RU" smtClean="0"/>
              <a:t>Образец заголовка</a:t>
            </a:r>
            <a:endParaRPr/>
          </a:p>
        </p:txBody>
      </p:sp>
      <p:sp>
        <p:nvSpPr>
          <p:cNvPr id="265" name="Уровень текста 1…"/>
          <p:cNvSpPr txBox="1">
            <a:spLocks noGrp="1"/>
          </p:cNvSpPr>
          <p:nvPr>
            <p:ph type="body" sz="half" idx="1"/>
          </p:nvPr>
        </p:nvSpPr>
        <p:spPr>
          <a:xfrm>
            <a:off x="4211449" y="1369218"/>
            <a:ext cx="3531141" cy="3518931"/>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266"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4157263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4_Slide de Títu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3" name="Rectangle 2"/>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274" name="Текст заголовка"/>
          <p:cNvSpPr txBox="1">
            <a:spLocks noGrp="1"/>
          </p:cNvSpPr>
          <p:nvPr>
            <p:ph type="title"/>
          </p:nvPr>
        </p:nvSpPr>
        <p:spPr>
          <a:xfrm>
            <a:off x="479949" y="3352800"/>
            <a:ext cx="6858001" cy="1790700"/>
          </a:xfrm>
          <a:prstGeom prst="rect">
            <a:avLst/>
          </a:prstGeom>
        </p:spPr>
        <p:txBody>
          <a:bodyPr/>
          <a:lstStyle>
            <a:lvl1pPr algn="ctr">
              <a:defRPr sz="4500"/>
            </a:lvl1pPr>
          </a:lstStyle>
          <a:p>
            <a:r>
              <a:rPr lang="ru-RU" smtClean="0"/>
              <a:t>Образец заголовка</a:t>
            </a:r>
            <a:endParaRPr/>
          </a:p>
        </p:txBody>
      </p:sp>
      <p:sp>
        <p:nvSpPr>
          <p:cNvPr id="275"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255544823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10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2" name="Rectangle 4"/>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283" name="Текст заголовка"/>
          <p:cNvSpPr txBox="1">
            <a:spLocks noGrp="1"/>
          </p:cNvSpPr>
          <p:nvPr>
            <p:ph type="title"/>
          </p:nvPr>
        </p:nvSpPr>
        <p:spPr>
          <a:xfrm>
            <a:off x="4218352" y="646504"/>
            <a:ext cx="3273829" cy="994173"/>
          </a:xfrm>
          <a:prstGeom prst="rect">
            <a:avLst/>
          </a:prstGeom>
        </p:spPr>
        <p:txBody>
          <a:bodyPr/>
          <a:lstStyle>
            <a:lvl1pPr>
              <a:defRPr sz="2700">
                <a:solidFill>
                  <a:srgbClr val="384C67"/>
                </a:solidFill>
              </a:defRPr>
            </a:lvl1pPr>
          </a:lstStyle>
          <a:p>
            <a:r>
              <a:rPr lang="ru-RU" smtClean="0"/>
              <a:t>Образец заголовка</a:t>
            </a:r>
            <a:endParaRPr/>
          </a:p>
        </p:txBody>
      </p:sp>
      <p:sp>
        <p:nvSpPr>
          <p:cNvPr id="284" name="Уровень текста 1…"/>
          <p:cNvSpPr txBox="1">
            <a:spLocks noGrp="1"/>
          </p:cNvSpPr>
          <p:nvPr>
            <p:ph type="body" sz="half" idx="1"/>
          </p:nvPr>
        </p:nvSpPr>
        <p:spPr>
          <a:xfrm>
            <a:off x="4218352" y="1741879"/>
            <a:ext cx="3273829" cy="3263504"/>
          </a:xfrm>
          <a:prstGeom prst="rect">
            <a:avLst/>
          </a:prstGeom>
        </p:spPr>
        <p:txBody>
          <a:bodyPr/>
          <a:lstStyle>
            <a:lvl1pPr>
              <a:defRPr>
                <a:solidFill>
                  <a:srgbClr val="384C67"/>
                </a:solidFill>
              </a:defRPr>
            </a:lvl1pPr>
            <a:lvl2pPr>
              <a:defRPr>
                <a:solidFill>
                  <a:srgbClr val="384C67"/>
                </a:solidFill>
              </a:defRPr>
            </a:lvl2pPr>
            <a:lvl3pPr>
              <a:defRPr>
                <a:solidFill>
                  <a:srgbClr val="384C67"/>
                </a:solidFill>
              </a:defRPr>
            </a:lvl3pPr>
            <a:lvl4pPr>
              <a:defRPr>
                <a:solidFill>
                  <a:srgbClr val="384C67"/>
                </a:solidFill>
              </a:defRPr>
            </a:lvl4pPr>
            <a:lvl5pPr>
              <a:defRPr>
                <a:solidFill>
                  <a:srgbClr val="384C67"/>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285"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1730085569"/>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11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2" name="Rectangle 5"/>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293" name="Текст заголовка"/>
          <p:cNvSpPr txBox="1">
            <a:spLocks noGrp="1"/>
          </p:cNvSpPr>
          <p:nvPr>
            <p:ph type="title"/>
          </p:nvPr>
        </p:nvSpPr>
        <p:spPr>
          <a:xfrm>
            <a:off x="2909040" y="273844"/>
            <a:ext cx="4698461" cy="994172"/>
          </a:xfrm>
          <a:prstGeom prst="rect">
            <a:avLst/>
          </a:prstGeom>
        </p:spPr>
        <p:txBody>
          <a:bodyPr/>
          <a:lstStyle>
            <a:lvl1pPr algn="r"/>
          </a:lstStyle>
          <a:p>
            <a:r>
              <a:rPr lang="ru-RU" smtClean="0"/>
              <a:t>Образец заголовка</a:t>
            </a:r>
            <a:endParaRPr/>
          </a:p>
        </p:txBody>
      </p:sp>
      <p:sp>
        <p:nvSpPr>
          <p:cNvPr id="294" name="Уровень текста 1…"/>
          <p:cNvSpPr txBox="1">
            <a:spLocks noGrp="1"/>
          </p:cNvSpPr>
          <p:nvPr>
            <p:ph type="body" sz="half" idx="1"/>
          </p:nvPr>
        </p:nvSpPr>
        <p:spPr>
          <a:xfrm>
            <a:off x="2909040" y="1369219"/>
            <a:ext cx="4698461" cy="3460565"/>
          </a:xfrm>
          <a:prstGeom prst="rect">
            <a:avLst/>
          </a:prstGeom>
        </p:spPr>
        <p:txBody>
          <a:bodyPr/>
          <a:lstStyle>
            <a:lvl1pPr algn="r"/>
            <a:lvl2pPr algn="r"/>
            <a:lvl3pPr algn="r"/>
            <a:lvl4pPr algn="r"/>
            <a:lvl5pPr algn="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295"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2259410659"/>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23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2" name="Rectangle 5"/>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303" name="Текст заголовка"/>
          <p:cNvSpPr txBox="1">
            <a:spLocks noGrp="1"/>
          </p:cNvSpPr>
          <p:nvPr>
            <p:ph type="title"/>
          </p:nvPr>
        </p:nvSpPr>
        <p:spPr>
          <a:xfrm>
            <a:off x="2835300" y="273844"/>
            <a:ext cx="4698460" cy="994172"/>
          </a:xfrm>
          <a:prstGeom prst="rect">
            <a:avLst/>
          </a:prstGeom>
        </p:spPr>
        <p:txBody>
          <a:bodyPr/>
          <a:lstStyle>
            <a:lvl1pPr algn="r"/>
          </a:lstStyle>
          <a:p>
            <a:r>
              <a:rPr lang="ru-RU" smtClean="0"/>
              <a:t>Образец заголовка</a:t>
            </a:r>
            <a:endParaRPr/>
          </a:p>
        </p:txBody>
      </p:sp>
      <p:sp>
        <p:nvSpPr>
          <p:cNvPr id="304" name="Уровень текста 1…"/>
          <p:cNvSpPr txBox="1">
            <a:spLocks noGrp="1"/>
          </p:cNvSpPr>
          <p:nvPr>
            <p:ph type="body" sz="half" idx="1"/>
          </p:nvPr>
        </p:nvSpPr>
        <p:spPr>
          <a:xfrm>
            <a:off x="2835300" y="1369219"/>
            <a:ext cx="4698460" cy="3460565"/>
          </a:xfrm>
          <a:prstGeom prst="rect">
            <a:avLst/>
          </a:prstGeom>
        </p:spPr>
        <p:txBody>
          <a:bodyPr/>
          <a:lstStyle>
            <a:lvl1pPr algn="r"/>
            <a:lvl2pPr algn="r"/>
            <a:lvl3pPr algn="r"/>
            <a:lvl4pPr algn="r"/>
            <a:lvl5pPr algn="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305"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380383612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C8C9F0-0C86-3B47-AAF3-B0E311073E6E}" type="datetimeFigureOut">
              <a:rPr lang="en-US" smtClean="0"/>
              <a:t>9/3/2022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24090691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24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2" name="Rectangle 5"/>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313" name="Текст заголовка"/>
          <p:cNvSpPr txBox="1">
            <a:spLocks noGrp="1"/>
          </p:cNvSpPr>
          <p:nvPr>
            <p:ph type="title"/>
          </p:nvPr>
        </p:nvSpPr>
        <p:spPr>
          <a:xfrm>
            <a:off x="481519" y="273844"/>
            <a:ext cx="2799998" cy="994172"/>
          </a:xfrm>
          <a:prstGeom prst="rect">
            <a:avLst/>
          </a:prstGeom>
        </p:spPr>
        <p:txBody>
          <a:bodyPr/>
          <a:lstStyle>
            <a:lvl1pPr>
              <a:defRPr sz="2400">
                <a:solidFill>
                  <a:srgbClr val="FFFFFF"/>
                </a:solidFill>
              </a:defRPr>
            </a:lvl1pPr>
          </a:lstStyle>
          <a:p>
            <a:r>
              <a:rPr lang="ru-RU" smtClean="0"/>
              <a:t>Образец заголовка</a:t>
            </a:r>
            <a:endParaRPr/>
          </a:p>
        </p:txBody>
      </p:sp>
      <p:sp>
        <p:nvSpPr>
          <p:cNvPr id="314" name="Уровень текста 1…"/>
          <p:cNvSpPr txBox="1">
            <a:spLocks noGrp="1"/>
          </p:cNvSpPr>
          <p:nvPr>
            <p:ph type="body" sz="half" idx="1"/>
          </p:nvPr>
        </p:nvSpPr>
        <p:spPr>
          <a:xfrm>
            <a:off x="481519" y="1369219"/>
            <a:ext cx="2799998" cy="3402198"/>
          </a:xfrm>
          <a:prstGeom prst="rect">
            <a:avLst/>
          </a:prstGeom>
        </p:spPr>
        <p:txBody>
          <a:bodyPr/>
          <a:lstStyle>
            <a:lvl1pPr>
              <a:defRPr sz="2100">
                <a:solidFill>
                  <a:srgbClr val="FFFFFF"/>
                </a:solidFill>
              </a:defRPr>
            </a:lvl1pPr>
            <a:lvl2pPr marL="514350" indent="-171450">
              <a:defRPr sz="2100">
                <a:solidFill>
                  <a:srgbClr val="FFFFFF"/>
                </a:solidFill>
              </a:defRPr>
            </a:lvl2pPr>
            <a:lvl3pPr marL="870438" indent="-184638">
              <a:defRPr sz="2100">
                <a:solidFill>
                  <a:srgbClr val="FFFFFF"/>
                </a:solidFill>
              </a:defRPr>
            </a:lvl3pPr>
            <a:lvl4pPr marL="1228725" indent="-200025">
              <a:defRPr sz="2100">
                <a:solidFill>
                  <a:srgbClr val="FFFFFF"/>
                </a:solidFill>
              </a:defRPr>
            </a:lvl4pPr>
            <a:lvl5pPr marL="1589809" indent="-218209">
              <a:defRPr sz="2100">
                <a:solidFill>
                  <a:srgbClr val="FFFFFF"/>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315"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98354611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25_Título e Conteúd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2" name="Rectangle 4"/>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sp>
        <p:nvSpPr>
          <p:cNvPr id="323" name="Текст заголовка"/>
          <p:cNvSpPr txBox="1">
            <a:spLocks noGrp="1"/>
          </p:cNvSpPr>
          <p:nvPr>
            <p:ph type="title"/>
          </p:nvPr>
        </p:nvSpPr>
        <p:spPr>
          <a:xfrm>
            <a:off x="4325671" y="273844"/>
            <a:ext cx="3343491" cy="994172"/>
          </a:xfrm>
          <a:prstGeom prst="rect">
            <a:avLst/>
          </a:prstGeom>
        </p:spPr>
        <p:txBody>
          <a:bodyPr/>
          <a:lstStyle>
            <a:lvl1pPr>
              <a:defRPr sz="2700"/>
            </a:lvl1pPr>
          </a:lstStyle>
          <a:p>
            <a:r>
              <a:rPr lang="ru-RU" smtClean="0"/>
              <a:t>Образец заголовка</a:t>
            </a:r>
            <a:endParaRPr/>
          </a:p>
        </p:txBody>
      </p:sp>
      <p:sp>
        <p:nvSpPr>
          <p:cNvPr id="324" name="Уровень текста 1…"/>
          <p:cNvSpPr txBox="1">
            <a:spLocks noGrp="1"/>
          </p:cNvSpPr>
          <p:nvPr>
            <p:ph type="body" sz="half" idx="1"/>
          </p:nvPr>
        </p:nvSpPr>
        <p:spPr>
          <a:xfrm>
            <a:off x="4325671" y="1369219"/>
            <a:ext cx="3343491" cy="346056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325"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349786224"/>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5_Slide de Título">
    <p:bg>
      <p:bgPr>
        <a:solidFill>
          <a:srgbClr val="FFFFFF"/>
        </a:solidFill>
        <a:effectLst/>
      </p:bgPr>
    </p:bg>
    <p:spTree>
      <p:nvGrpSpPr>
        <p:cNvPr id="1" name=""/>
        <p:cNvGrpSpPr/>
        <p:nvPr/>
      </p:nvGrpSpPr>
      <p:grpSpPr>
        <a:xfrm>
          <a:off x="0" y="0"/>
          <a:ext cx="0" cy="0"/>
          <a:chOff x="0" y="0"/>
          <a:chExt cx="0" cy="0"/>
        </a:xfrm>
      </p:grpSpPr>
      <p:sp>
        <p:nvSpPr>
          <p:cNvPr id="332" name="Текст заголовка"/>
          <p:cNvSpPr txBox="1">
            <a:spLocks noGrp="1"/>
          </p:cNvSpPr>
          <p:nvPr>
            <p:ph type="title"/>
          </p:nvPr>
        </p:nvSpPr>
        <p:spPr>
          <a:xfrm>
            <a:off x="1143000" y="841772"/>
            <a:ext cx="6858000" cy="1790701"/>
          </a:xfrm>
          <a:prstGeom prst="rect">
            <a:avLst/>
          </a:prstGeom>
        </p:spPr>
        <p:txBody>
          <a:bodyPr anchor="b"/>
          <a:lstStyle>
            <a:lvl1pPr algn="ctr">
              <a:defRPr sz="4500"/>
            </a:lvl1pPr>
          </a:lstStyle>
          <a:p>
            <a:r>
              <a:rPr lang="ru-RU" smtClean="0"/>
              <a:t>Образец заголовка</a:t>
            </a:r>
            <a:endParaRPr/>
          </a:p>
        </p:txBody>
      </p:sp>
      <p:sp>
        <p:nvSpPr>
          <p:cNvPr id="333" name="Уровень текста 1…"/>
          <p:cNvSpPr txBox="1">
            <a:spLocks noGrp="1"/>
          </p:cNvSpPr>
          <p:nvPr>
            <p:ph type="body" sz="quarter" idx="1"/>
          </p:nvPr>
        </p:nvSpPr>
        <p:spPr>
          <a:xfrm>
            <a:off x="1143000" y="2701528"/>
            <a:ext cx="6858000" cy="1241822"/>
          </a:xfrm>
          <a:prstGeom prst="rect">
            <a:avLst/>
          </a:prstGeom>
        </p:spPr>
        <p:txBody>
          <a:bodyPr/>
          <a:lstStyle>
            <a:lvl1pPr algn="ctr">
              <a:defRPr sz="1800"/>
            </a:lvl1pPr>
            <a:lvl2pPr marL="0" indent="342900" algn="ctr">
              <a:buSzTx/>
              <a:buNone/>
              <a:defRPr sz="1800"/>
            </a:lvl2pPr>
            <a:lvl3pPr marL="0" indent="685800" algn="ctr">
              <a:buSzTx/>
              <a:buNone/>
              <a:defRPr sz="1800"/>
            </a:lvl3pPr>
            <a:lvl4pPr marL="0" indent="1028700" algn="ctr">
              <a:buSzTx/>
              <a:buNone/>
              <a:defRPr sz="1800"/>
            </a:lvl4pPr>
            <a:lvl5pPr marL="0" indent="1371600" algn="ctr">
              <a:buSzTx/>
              <a:buNone/>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334" name="Номер слайда"/>
          <p:cNvSpPr txBox="1">
            <a:spLocks noGrp="1"/>
          </p:cNvSpPr>
          <p:nvPr>
            <p:ph type="sldNum" sz="quarter" idx="2"/>
          </p:nvPr>
        </p:nvSpPr>
        <p:spPr>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302560515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Cabeçalho da Seção">
    <p:bg>
      <p:bgPr>
        <a:solidFill>
          <a:srgbClr val="FFFFFF"/>
        </a:solidFill>
        <a:effectLst/>
      </p:bgPr>
    </p:bg>
    <p:spTree>
      <p:nvGrpSpPr>
        <p:cNvPr id="1" name=""/>
        <p:cNvGrpSpPr/>
        <p:nvPr/>
      </p:nvGrpSpPr>
      <p:grpSpPr>
        <a:xfrm>
          <a:off x="0" y="0"/>
          <a:ext cx="0" cy="0"/>
          <a:chOff x="0" y="0"/>
          <a:chExt cx="0" cy="0"/>
        </a:xfrm>
      </p:grpSpPr>
      <p:sp>
        <p:nvSpPr>
          <p:cNvPr id="341" name="Текст заголовка"/>
          <p:cNvSpPr txBox="1">
            <a:spLocks noGrp="1"/>
          </p:cNvSpPr>
          <p:nvPr>
            <p:ph type="title"/>
          </p:nvPr>
        </p:nvSpPr>
        <p:spPr>
          <a:xfrm>
            <a:off x="623888" y="1282304"/>
            <a:ext cx="7886700" cy="2139553"/>
          </a:xfrm>
          <a:prstGeom prst="rect">
            <a:avLst/>
          </a:prstGeom>
        </p:spPr>
        <p:txBody>
          <a:bodyPr anchor="b"/>
          <a:lstStyle>
            <a:lvl1pPr>
              <a:defRPr sz="4500"/>
            </a:lvl1pPr>
          </a:lstStyle>
          <a:p>
            <a:r>
              <a:rPr lang="ru-RU" smtClean="0"/>
              <a:t>Образец заголовка</a:t>
            </a:r>
            <a:endParaRPr/>
          </a:p>
        </p:txBody>
      </p:sp>
      <p:sp>
        <p:nvSpPr>
          <p:cNvPr id="342" name="Уровень текста 1…"/>
          <p:cNvSpPr txBox="1">
            <a:spLocks noGrp="1"/>
          </p:cNvSpPr>
          <p:nvPr>
            <p:ph type="body" sz="quarter" idx="1"/>
          </p:nvPr>
        </p:nvSpPr>
        <p:spPr>
          <a:xfrm>
            <a:off x="623888" y="3442097"/>
            <a:ext cx="7886700" cy="1125141"/>
          </a:xfrm>
          <a:prstGeom prst="rect">
            <a:avLst/>
          </a:prstGeom>
        </p:spPr>
        <p:txBody>
          <a:bodyPr/>
          <a:lstStyle>
            <a:lvl1pPr>
              <a:defRPr sz="1800">
                <a:solidFill>
                  <a:srgbClr val="888888"/>
                </a:solidFill>
              </a:defRPr>
            </a:lvl1pPr>
            <a:lvl2pPr marL="0" indent="342900">
              <a:buSzTx/>
              <a:buNone/>
              <a:defRPr sz="1800">
                <a:solidFill>
                  <a:srgbClr val="888888"/>
                </a:solidFill>
              </a:defRPr>
            </a:lvl2pPr>
            <a:lvl3pPr marL="0" indent="685800">
              <a:buSzTx/>
              <a:buNone/>
              <a:defRPr sz="1800">
                <a:solidFill>
                  <a:srgbClr val="888888"/>
                </a:solidFill>
              </a:defRPr>
            </a:lvl3pPr>
            <a:lvl4pPr marL="0" indent="1028700">
              <a:buSzTx/>
              <a:buNone/>
              <a:defRPr sz="1800">
                <a:solidFill>
                  <a:srgbClr val="888888"/>
                </a:solidFill>
              </a:defRPr>
            </a:lvl4pPr>
            <a:lvl5pPr marL="0" indent="1371600">
              <a:buSzTx/>
              <a:buNone/>
              <a:defRPr sz="1800">
                <a:solidFill>
                  <a:srgbClr val="888888"/>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343" name="Номер слайда"/>
          <p:cNvSpPr txBox="1">
            <a:spLocks noGrp="1"/>
          </p:cNvSpPr>
          <p:nvPr>
            <p:ph type="sldNum" sz="quarter" idx="2"/>
          </p:nvPr>
        </p:nvSpPr>
        <p:spPr>
          <a:xfrm>
            <a:off x="6457950" y="4767263"/>
            <a:ext cx="297515" cy="300082"/>
          </a:xfrm>
          <a:prstGeom prst="rect">
            <a:avLst/>
          </a:prstGeom>
        </p:spPr>
        <p:txBody>
          <a:bodyPr anchor="t"/>
          <a:lstStyle>
            <a:lvl1pPr algn="l">
              <a:defRPr sz="1350"/>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1350" b="0" i="0" u="none" strike="noStrike" kern="1200" cap="none" spc="0" normalizeH="0" baseline="0" noProof="0" smtClean="0">
                <a:ln>
                  <a:noFill/>
                </a:ln>
                <a:solidFill>
                  <a:srgbClr val="000000"/>
                </a:solidFill>
                <a:effectLst/>
                <a:uLnTx/>
                <a:uFillTx/>
                <a:latin typeface="Calibri"/>
                <a:cs typeface="Calibri"/>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1469640147"/>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1_Cabeçalho da Seção">
    <p:bg>
      <p:bgPr>
        <a:solidFill>
          <a:srgbClr val="FFFFFF"/>
        </a:solidFill>
        <a:effectLst/>
      </p:bgPr>
    </p:bg>
    <p:spTree>
      <p:nvGrpSpPr>
        <p:cNvPr id="1" name=""/>
        <p:cNvGrpSpPr/>
        <p:nvPr/>
      </p:nvGrpSpPr>
      <p:grpSpPr>
        <a:xfrm>
          <a:off x="0" y="0"/>
          <a:ext cx="0" cy="0"/>
          <a:chOff x="0" y="0"/>
          <a:chExt cx="0" cy="0"/>
        </a:xfrm>
      </p:grpSpPr>
      <p:sp>
        <p:nvSpPr>
          <p:cNvPr id="350" name="Текст заголовка"/>
          <p:cNvSpPr txBox="1">
            <a:spLocks noGrp="1"/>
          </p:cNvSpPr>
          <p:nvPr>
            <p:ph type="title"/>
          </p:nvPr>
        </p:nvSpPr>
        <p:spPr>
          <a:xfrm>
            <a:off x="623888" y="1282304"/>
            <a:ext cx="7886700" cy="2139553"/>
          </a:xfrm>
          <a:prstGeom prst="rect">
            <a:avLst/>
          </a:prstGeom>
        </p:spPr>
        <p:txBody>
          <a:bodyPr anchor="b"/>
          <a:lstStyle>
            <a:lvl1pPr>
              <a:defRPr sz="4500"/>
            </a:lvl1pPr>
          </a:lstStyle>
          <a:p>
            <a:r>
              <a:rPr lang="ru-RU" smtClean="0"/>
              <a:t>Образец заголовка</a:t>
            </a:r>
            <a:endParaRPr/>
          </a:p>
        </p:txBody>
      </p:sp>
      <p:sp>
        <p:nvSpPr>
          <p:cNvPr id="351" name="Уровень текста 1…"/>
          <p:cNvSpPr txBox="1">
            <a:spLocks noGrp="1"/>
          </p:cNvSpPr>
          <p:nvPr>
            <p:ph type="body" sz="quarter" idx="1"/>
          </p:nvPr>
        </p:nvSpPr>
        <p:spPr>
          <a:xfrm>
            <a:off x="623888" y="3442097"/>
            <a:ext cx="7886700" cy="1125141"/>
          </a:xfrm>
          <a:prstGeom prst="rect">
            <a:avLst/>
          </a:prstGeom>
        </p:spPr>
        <p:txBody>
          <a:bodyPr/>
          <a:lstStyle>
            <a:lvl1pPr>
              <a:defRPr sz="1800">
                <a:solidFill>
                  <a:srgbClr val="888888"/>
                </a:solidFill>
              </a:defRPr>
            </a:lvl1pPr>
            <a:lvl2pPr marL="0" indent="342900">
              <a:buSzTx/>
              <a:buNone/>
              <a:defRPr sz="1800">
                <a:solidFill>
                  <a:srgbClr val="888888"/>
                </a:solidFill>
              </a:defRPr>
            </a:lvl2pPr>
            <a:lvl3pPr marL="0" indent="685800">
              <a:buSzTx/>
              <a:buNone/>
              <a:defRPr sz="1800">
                <a:solidFill>
                  <a:srgbClr val="888888"/>
                </a:solidFill>
              </a:defRPr>
            </a:lvl3pPr>
            <a:lvl4pPr marL="0" indent="1028700">
              <a:buSzTx/>
              <a:buNone/>
              <a:defRPr sz="1800">
                <a:solidFill>
                  <a:srgbClr val="888888"/>
                </a:solidFill>
              </a:defRPr>
            </a:lvl4pPr>
            <a:lvl5pPr marL="0" indent="1371600">
              <a:buSzTx/>
              <a:buNone/>
              <a:defRPr sz="1800">
                <a:solidFill>
                  <a:srgbClr val="888888"/>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352" name="Номер слайда"/>
          <p:cNvSpPr txBox="1">
            <a:spLocks noGrp="1"/>
          </p:cNvSpPr>
          <p:nvPr>
            <p:ph type="sldNum" sz="quarter" idx="2"/>
          </p:nvPr>
        </p:nvSpPr>
        <p:spPr>
          <a:xfrm>
            <a:off x="6457950" y="4767263"/>
            <a:ext cx="297515" cy="300082"/>
          </a:xfrm>
          <a:prstGeom prst="rect">
            <a:avLst/>
          </a:prstGeom>
        </p:spPr>
        <p:txBody>
          <a:bodyPr anchor="t"/>
          <a:lstStyle>
            <a:lvl1pPr algn="l">
              <a:defRPr sz="1350"/>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1350" b="0" i="0" u="none" strike="noStrike" kern="1200" cap="none" spc="0" normalizeH="0" baseline="0" noProof="0" smtClean="0">
                <a:ln>
                  <a:noFill/>
                </a:ln>
                <a:solidFill>
                  <a:srgbClr val="000000"/>
                </a:solidFill>
                <a:effectLst/>
                <a:uLnTx/>
                <a:uFillTx/>
                <a:latin typeface="Calibri"/>
                <a:cs typeface="Calibri"/>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1124115634"/>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2_Cabeçalho da Seção">
    <p:bg>
      <p:bgPr>
        <a:solidFill>
          <a:srgbClr val="FFFFFF"/>
        </a:solidFill>
        <a:effectLst/>
      </p:bgPr>
    </p:bg>
    <p:spTree>
      <p:nvGrpSpPr>
        <p:cNvPr id="1" name=""/>
        <p:cNvGrpSpPr/>
        <p:nvPr/>
      </p:nvGrpSpPr>
      <p:grpSpPr>
        <a:xfrm>
          <a:off x="0" y="0"/>
          <a:ext cx="0" cy="0"/>
          <a:chOff x="0" y="0"/>
          <a:chExt cx="0" cy="0"/>
        </a:xfrm>
      </p:grpSpPr>
      <p:sp>
        <p:nvSpPr>
          <p:cNvPr id="359" name="Текст заголовка"/>
          <p:cNvSpPr txBox="1">
            <a:spLocks noGrp="1"/>
          </p:cNvSpPr>
          <p:nvPr>
            <p:ph type="title"/>
          </p:nvPr>
        </p:nvSpPr>
        <p:spPr>
          <a:xfrm>
            <a:off x="623888" y="1282304"/>
            <a:ext cx="7886700" cy="2139553"/>
          </a:xfrm>
          <a:prstGeom prst="rect">
            <a:avLst/>
          </a:prstGeom>
        </p:spPr>
        <p:txBody>
          <a:bodyPr anchor="b"/>
          <a:lstStyle>
            <a:lvl1pPr>
              <a:defRPr sz="4500"/>
            </a:lvl1pPr>
          </a:lstStyle>
          <a:p>
            <a:r>
              <a:rPr lang="ru-RU" smtClean="0"/>
              <a:t>Образец заголовка</a:t>
            </a:r>
            <a:endParaRPr/>
          </a:p>
        </p:txBody>
      </p:sp>
      <p:sp>
        <p:nvSpPr>
          <p:cNvPr id="360" name="Уровень текста 1…"/>
          <p:cNvSpPr txBox="1">
            <a:spLocks noGrp="1"/>
          </p:cNvSpPr>
          <p:nvPr>
            <p:ph type="body" sz="quarter" idx="1"/>
          </p:nvPr>
        </p:nvSpPr>
        <p:spPr>
          <a:xfrm>
            <a:off x="623888" y="3442097"/>
            <a:ext cx="7886700" cy="1125141"/>
          </a:xfrm>
          <a:prstGeom prst="rect">
            <a:avLst/>
          </a:prstGeom>
        </p:spPr>
        <p:txBody>
          <a:bodyPr/>
          <a:lstStyle>
            <a:lvl1pPr>
              <a:defRPr sz="1800">
                <a:solidFill>
                  <a:srgbClr val="888888"/>
                </a:solidFill>
              </a:defRPr>
            </a:lvl1pPr>
            <a:lvl2pPr marL="0" indent="342900">
              <a:buSzTx/>
              <a:buNone/>
              <a:defRPr sz="1800">
                <a:solidFill>
                  <a:srgbClr val="888888"/>
                </a:solidFill>
              </a:defRPr>
            </a:lvl2pPr>
            <a:lvl3pPr marL="0" indent="685800">
              <a:buSzTx/>
              <a:buNone/>
              <a:defRPr sz="1800">
                <a:solidFill>
                  <a:srgbClr val="888888"/>
                </a:solidFill>
              </a:defRPr>
            </a:lvl3pPr>
            <a:lvl4pPr marL="0" indent="1028700">
              <a:buSzTx/>
              <a:buNone/>
              <a:defRPr sz="1800">
                <a:solidFill>
                  <a:srgbClr val="888888"/>
                </a:solidFill>
              </a:defRPr>
            </a:lvl4pPr>
            <a:lvl5pPr marL="0" indent="1371600">
              <a:buSzTx/>
              <a:buNone/>
              <a:defRPr sz="1800">
                <a:solidFill>
                  <a:srgbClr val="888888"/>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361" name="Номер слайда"/>
          <p:cNvSpPr txBox="1">
            <a:spLocks noGrp="1"/>
          </p:cNvSpPr>
          <p:nvPr>
            <p:ph type="sldNum" sz="quarter" idx="2"/>
          </p:nvPr>
        </p:nvSpPr>
        <p:spPr>
          <a:xfrm>
            <a:off x="6457950" y="4767263"/>
            <a:ext cx="297515" cy="300082"/>
          </a:xfrm>
          <a:prstGeom prst="rect">
            <a:avLst/>
          </a:prstGeom>
        </p:spPr>
        <p:txBody>
          <a:bodyPr anchor="t"/>
          <a:lstStyle>
            <a:lvl1pPr algn="l">
              <a:defRPr sz="1350"/>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1350" b="0" i="0" u="none" strike="noStrike" kern="1200" cap="none" spc="0" normalizeH="0" baseline="0" noProof="0" smtClean="0">
                <a:ln>
                  <a:noFill/>
                </a:ln>
                <a:solidFill>
                  <a:srgbClr val="000000"/>
                </a:solidFill>
                <a:effectLst/>
                <a:uLnTx/>
                <a:uFillTx/>
                <a:latin typeface="Calibri"/>
                <a:cs typeface="Calibri"/>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1708467730"/>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3_Cabeçalho da Seção">
    <p:bg>
      <p:bgPr>
        <a:solidFill>
          <a:srgbClr val="FFFFFF"/>
        </a:solidFill>
        <a:effectLst/>
      </p:bgPr>
    </p:bg>
    <p:spTree>
      <p:nvGrpSpPr>
        <p:cNvPr id="1" name=""/>
        <p:cNvGrpSpPr/>
        <p:nvPr/>
      </p:nvGrpSpPr>
      <p:grpSpPr>
        <a:xfrm>
          <a:off x="0" y="0"/>
          <a:ext cx="0" cy="0"/>
          <a:chOff x="0" y="0"/>
          <a:chExt cx="0" cy="0"/>
        </a:xfrm>
      </p:grpSpPr>
      <p:sp>
        <p:nvSpPr>
          <p:cNvPr id="368" name="Текст заголовка"/>
          <p:cNvSpPr txBox="1">
            <a:spLocks noGrp="1"/>
          </p:cNvSpPr>
          <p:nvPr>
            <p:ph type="title"/>
          </p:nvPr>
        </p:nvSpPr>
        <p:spPr>
          <a:xfrm>
            <a:off x="623888" y="1282304"/>
            <a:ext cx="7886700" cy="2139553"/>
          </a:xfrm>
          <a:prstGeom prst="rect">
            <a:avLst/>
          </a:prstGeom>
        </p:spPr>
        <p:txBody>
          <a:bodyPr anchor="b"/>
          <a:lstStyle>
            <a:lvl1pPr>
              <a:defRPr sz="4500"/>
            </a:lvl1pPr>
          </a:lstStyle>
          <a:p>
            <a:r>
              <a:rPr lang="ru-RU" smtClean="0"/>
              <a:t>Образец заголовка</a:t>
            </a:r>
            <a:endParaRPr/>
          </a:p>
        </p:txBody>
      </p:sp>
      <p:sp>
        <p:nvSpPr>
          <p:cNvPr id="369" name="Уровень текста 1…"/>
          <p:cNvSpPr txBox="1">
            <a:spLocks noGrp="1"/>
          </p:cNvSpPr>
          <p:nvPr>
            <p:ph type="body" sz="quarter" idx="1"/>
          </p:nvPr>
        </p:nvSpPr>
        <p:spPr>
          <a:xfrm>
            <a:off x="623888" y="3442097"/>
            <a:ext cx="7886700" cy="1125141"/>
          </a:xfrm>
          <a:prstGeom prst="rect">
            <a:avLst/>
          </a:prstGeom>
        </p:spPr>
        <p:txBody>
          <a:bodyPr/>
          <a:lstStyle>
            <a:lvl1pPr>
              <a:defRPr sz="1800">
                <a:solidFill>
                  <a:srgbClr val="888888"/>
                </a:solidFill>
              </a:defRPr>
            </a:lvl1pPr>
            <a:lvl2pPr marL="0" indent="342900">
              <a:buSzTx/>
              <a:buNone/>
              <a:defRPr sz="1800">
                <a:solidFill>
                  <a:srgbClr val="888888"/>
                </a:solidFill>
              </a:defRPr>
            </a:lvl2pPr>
            <a:lvl3pPr marL="0" indent="685800">
              <a:buSzTx/>
              <a:buNone/>
              <a:defRPr sz="1800">
                <a:solidFill>
                  <a:srgbClr val="888888"/>
                </a:solidFill>
              </a:defRPr>
            </a:lvl3pPr>
            <a:lvl4pPr marL="0" indent="1028700">
              <a:buSzTx/>
              <a:buNone/>
              <a:defRPr sz="1800">
                <a:solidFill>
                  <a:srgbClr val="888888"/>
                </a:solidFill>
              </a:defRPr>
            </a:lvl4pPr>
            <a:lvl5pPr marL="0" indent="1371600">
              <a:buSzTx/>
              <a:buNone/>
              <a:defRPr sz="1800">
                <a:solidFill>
                  <a:srgbClr val="888888"/>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370" name="Номер слайда"/>
          <p:cNvSpPr txBox="1">
            <a:spLocks noGrp="1"/>
          </p:cNvSpPr>
          <p:nvPr>
            <p:ph type="sldNum" sz="quarter" idx="2"/>
          </p:nvPr>
        </p:nvSpPr>
        <p:spPr>
          <a:xfrm>
            <a:off x="6457950" y="4767263"/>
            <a:ext cx="297515" cy="300082"/>
          </a:xfrm>
          <a:prstGeom prst="rect">
            <a:avLst/>
          </a:prstGeom>
        </p:spPr>
        <p:txBody>
          <a:bodyPr anchor="t"/>
          <a:lstStyle>
            <a:lvl1pPr algn="l">
              <a:defRPr sz="1350"/>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1350" b="0" i="0" u="none" strike="noStrike" kern="1200" cap="none" spc="0" normalizeH="0" baseline="0" noProof="0" smtClean="0">
                <a:ln>
                  <a:noFill/>
                </a:ln>
                <a:solidFill>
                  <a:srgbClr val="000000"/>
                </a:solidFill>
                <a:effectLst/>
                <a:uLnTx/>
                <a:uFillTx/>
                <a:latin typeface="Calibri"/>
                <a:cs typeface="Calibri"/>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290093341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Duas Partes de Conteúdo">
    <p:bg>
      <p:bgPr>
        <a:solidFill>
          <a:srgbClr val="FFFFFF"/>
        </a:solidFill>
        <a:effectLst/>
      </p:bgPr>
    </p:bg>
    <p:spTree>
      <p:nvGrpSpPr>
        <p:cNvPr id="1" name=""/>
        <p:cNvGrpSpPr/>
        <p:nvPr/>
      </p:nvGrpSpPr>
      <p:grpSpPr>
        <a:xfrm>
          <a:off x="0" y="0"/>
          <a:ext cx="0" cy="0"/>
          <a:chOff x="0" y="0"/>
          <a:chExt cx="0" cy="0"/>
        </a:xfrm>
      </p:grpSpPr>
      <p:sp>
        <p:nvSpPr>
          <p:cNvPr id="377" name="Текст заголовка"/>
          <p:cNvSpPr txBox="1">
            <a:spLocks noGrp="1"/>
          </p:cNvSpPr>
          <p:nvPr>
            <p:ph type="title"/>
          </p:nvPr>
        </p:nvSpPr>
        <p:spPr>
          <a:xfrm>
            <a:off x="628650" y="273844"/>
            <a:ext cx="7886700" cy="994172"/>
          </a:xfrm>
          <a:prstGeom prst="rect">
            <a:avLst/>
          </a:prstGeom>
        </p:spPr>
        <p:txBody>
          <a:bodyPr/>
          <a:lstStyle/>
          <a:p>
            <a:r>
              <a:rPr lang="ru-RU" smtClean="0"/>
              <a:t>Образец заголовка</a:t>
            </a:r>
            <a:endParaRPr/>
          </a:p>
        </p:txBody>
      </p:sp>
      <p:sp>
        <p:nvSpPr>
          <p:cNvPr id="378" name="Уровень текста 1…"/>
          <p:cNvSpPr txBox="1">
            <a:spLocks noGrp="1"/>
          </p:cNvSpPr>
          <p:nvPr>
            <p:ph type="body" sz="half" idx="1"/>
          </p:nvPr>
        </p:nvSpPr>
        <p:spPr>
          <a:xfrm>
            <a:off x="628650" y="1369219"/>
            <a:ext cx="3886200" cy="3263504"/>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379" name="Номер слайда"/>
          <p:cNvSpPr txBox="1">
            <a:spLocks noGrp="1"/>
          </p:cNvSpPr>
          <p:nvPr>
            <p:ph type="sldNum" sz="quarter" idx="2"/>
          </p:nvPr>
        </p:nvSpPr>
        <p:spPr>
          <a:xfrm>
            <a:off x="6457950" y="4767263"/>
            <a:ext cx="297515" cy="300082"/>
          </a:xfrm>
          <a:prstGeom prst="rect">
            <a:avLst/>
          </a:prstGeom>
        </p:spPr>
        <p:txBody>
          <a:bodyPr anchor="t"/>
          <a:lstStyle>
            <a:lvl1pPr algn="l">
              <a:defRPr sz="1350"/>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1350" b="0" i="0" u="none" strike="noStrike" kern="1200" cap="none" spc="0" normalizeH="0" baseline="0" noProof="0" smtClean="0">
                <a:ln>
                  <a:noFill/>
                </a:ln>
                <a:solidFill>
                  <a:srgbClr val="000000"/>
                </a:solidFill>
                <a:effectLst/>
                <a:uLnTx/>
                <a:uFillTx/>
                <a:latin typeface="Calibri"/>
                <a:cs typeface="Calibri"/>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3140086712"/>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Comparação">
    <p:bg>
      <p:bgPr>
        <a:solidFill>
          <a:srgbClr val="FFFFFF"/>
        </a:solidFill>
        <a:effectLst/>
      </p:bgPr>
    </p:bg>
    <p:spTree>
      <p:nvGrpSpPr>
        <p:cNvPr id="1" name=""/>
        <p:cNvGrpSpPr/>
        <p:nvPr/>
      </p:nvGrpSpPr>
      <p:grpSpPr>
        <a:xfrm>
          <a:off x="0" y="0"/>
          <a:ext cx="0" cy="0"/>
          <a:chOff x="0" y="0"/>
          <a:chExt cx="0" cy="0"/>
        </a:xfrm>
      </p:grpSpPr>
      <p:sp>
        <p:nvSpPr>
          <p:cNvPr id="386" name="Текст заголовка"/>
          <p:cNvSpPr txBox="1">
            <a:spLocks noGrp="1"/>
          </p:cNvSpPr>
          <p:nvPr>
            <p:ph type="title"/>
          </p:nvPr>
        </p:nvSpPr>
        <p:spPr>
          <a:xfrm>
            <a:off x="629841" y="273844"/>
            <a:ext cx="7886701" cy="994172"/>
          </a:xfrm>
          <a:prstGeom prst="rect">
            <a:avLst/>
          </a:prstGeom>
        </p:spPr>
        <p:txBody>
          <a:bodyPr/>
          <a:lstStyle/>
          <a:p>
            <a:r>
              <a:rPr lang="ru-RU" smtClean="0"/>
              <a:t>Образец заголовка</a:t>
            </a:r>
            <a:endParaRPr/>
          </a:p>
        </p:txBody>
      </p:sp>
      <p:sp>
        <p:nvSpPr>
          <p:cNvPr id="387" name="Уровень текста 1…"/>
          <p:cNvSpPr txBox="1">
            <a:spLocks noGrp="1"/>
          </p:cNvSpPr>
          <p:nvPr>
            <p:ph type="body" sz="quarter" idx="1"/>
          </p:nvPr>
        </p:nvSpPr>
        <p:spPr>
          <a:xfrm>
            <a:off x="629841" y="1260873"/>
            <a:ext cx="3868342" cy="617935"/>
          </a:xfrm>
          <a:prstGeom prst="rect">
            <a:avLst/>
          </a:prstGeom>
        </p:spPr>
        <p:txBody>
          <a:bodyPr anchor="b"/>
          <a:lstStyle>
            <a:lvl1pPr>
              <a:defRPr sz="1800" b="1"/>
            </a:lvl1pPr>
            <a:lvl2pPr marL="0" indent="342900">
              <a:buSzTx/>
              <a:buNone/>
              <a:defRPr sz="1800" b="1"/>
            </a:lvl2pPr>
            <a:lvl3pPr marL="0" indent="685800">
              <a:buSzTx/>
              <a:buNone/>
              <a:defRPr sz="1800" b="1"/>
            </a:lvl3pPr>
            <a:lvl4pPr marL="0" indent="1028700">
              <a:buSzTx/>
              <a:buNone/>
              <a:defRPr sz="1800" b="1"/>
            </a:lvl4pPr>
            <a:lvl5pPr marL="0" indent="1371600">
              <a:buSzTx/>
              <a:buNone/>
              <a:defRPr sz="1800" b="1"/>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388" name="Espaço Reservado para Texto 4"/>
          <p:cNvSpPr>
            <a:spLocks noGrp="1"/>
          </p:cNvSpPr>
          <p:nvPr>
            <p:ph type="body" sz="quarter" idx="13"/>
          </p:nvPr>
        </p:nvSpPr>
        <p:spPr>
          <a:xfrm>
            <a:off x="4629150" y="1260873"/>
            <a:ext cx="3887391" cy="617935"/>
          </a:xfrm>
          <a:prstGeom prst="rect">
            <a:avLst/>
          </a:prstGeom>
        </p:spPr>
        <p:txBody>
          <a:bodyPr anchor="b"/>
          <a:lstStyle/>
          <a:p>
            <a:pPr lvl="0">
              <a:defRPr sz="2400" b="1"/>
            </a:pPr>
            <a:r>
              <a:rPr lang="ru-RU" smtClean="0"/>
              <a:t>Образец текста</a:t>
            </a:r>
          </a:p>
        </p:txBody>
      </p:sp>
      <p:sp>
        <p:nvSpPr>
          <p:cNvPr id="389" name="Номер слайда"/>
          <p:cNvSpPr txBox="1">
            <a:spLocks noGrp="1"/>
          </p:cNvSpPr>
          <p:nvPr>
            <p:ph type="sldNum" sz="quarter" idx="2"/>
          </p:nvPr>
        </p:nvSpPr>
        <p:spPr>
          <a:xfrm>
            <a:off x="6457950" y="4767263"/>
            <a:ext cx="297515" cy="300082"/>
          </a:xfrm>
          <a:prstGeom prst="rect">
            <a:avLst/>
          </a:prstGeom>
        </p:spPr>
        <p:txBody>
          <a:bodyPr anchor="t"/>
          <a:lstStyle>
            <a:lvl1pPr algn="l">
              <a:defRPr sz="1350"/>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1350" b="0" i="0" u="none" strike="noStrike" kern="1200" cap="none" spc="0" normalizeH="0" baseline="0" noProof="0" smtClean="0">
                <a:ln>
                  <a:noFill/>
                </a:ln>
                <a:solidFill>
                  <a:srgbClr val="000000"/>
                </a:solidFill>
                <a:effectLst/>
                <a:uLnTx/>
                <a:uFillTx/>
                <a:latin typeface="Calibri"/>
                <a:cs typeface="Calibri"/>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402307336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Somente Título">
    <p:bg>
      <p:bgPr>
        <a:solidFill>
          <a:srgbClr val="FFFFFF"/>
        </a:solidFill>
        <a:effectLst/>
      </p:bgPr>
    </p:bg>
    <p:spTree>
      <p:nvGrpSpPr>
        <p:cNvPr id="1" name=""/>
        <p:cNvGrpSpPr/>
        <p:nvPr/>
      </p:nvGrpSpPr>
      <p:grpSpPr>
        <a:xfrm>
          <a:off x="0" y="0"/>
          <a:ext cx="0" cy="0"/>
          <a:chOff x="0" y="0"/>
          <a:chExt cx="0" cy="0"/>
        </a:xfrm>
      </p:grpSpPr>
      <p:sp>
        <p:nvSpPr>
          <p:cNvPr id="396" name="Текст заголовка"/>
          <p:cNvSpPr txBox="1">
            <a:spLocks noGrp="1"/>
          </p:cNvSpPr>
          <p:nvPr>
            <p:ph type="title"/>
          </p:nvPr>
        </p:nvSpPr>
        <p:spPr>
          <a:xfrm>
            <a:off x="628650" y="273844"/>
            <a:ext cx="7886700" cy="994172"/>
          </a:xfrm>
          <a:prstGeom prst="rect">
            <a:avLst/>
          </a:prstGeom>
        </p:spPr>
        <p:txBody>
          <a:bodyPr/>
          <a:lstStyle/>
          <a:p>
            <a:r>
              <a:rPr lang="ru-RU" smtClean="0"/>
              <a:t>Образец заголовка</a:t>
            </a:r>
            <a:endParaRPr/>
          </a:p>
        </p:txBody>
      </p:sp>
      <p:sp>
        <p:nvSpPr>
          <p:cNvPr id="397" name="Номер слайда"/>
          <p:cNvSpPr txBox="1">
            <a:spLocks noGrp="1"/>
          </p:cNvSpPr>
          <p:nvPr>
            <p:ph type="sldNum" sz="quarter" idx="2"/>
          </p:nvPr>
        </p:nvSpPr>
        <p:spPr>
          <a:xfrm>
            <a:off x="6457950" y="4767263"/>
            <a:ext cx="297515" cy="300082"/>
          </a:xfrm>
          <a:prstGeom prst="rect">
            <a:avLst/>
          </a:prstGeom>
        </p:spPr>
        <p:txBody>
          <a:bodyPr anchor="t"/>
          <a:lstStyle>
            <a:lvl1pPr algn="l">
              <a:defRPr sz="1350"/>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1350" b="0" i="0" u="none" strike="noStrike" kern="1200" cap="none" spc="0" normalizeH="0" baseline="0" noProof="0" smtClean="0">
                <a:ln>
                  <a:noFill/>
                </a:ln>
                <a:solidFill>
                  <a:srgbClr val="000000"/>
                </a:solidFill>
                <a:effectLst/>
                <a:uLnTx/>
                <a:uFillTx/>
                <a:latin typeface="Calibri"/>
                <a:cs typeface="Calibri"/>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88390076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8C9F0-0C86-3B47-AAF3-B0E311073E6E}" type="datetimeFigureOut">
              <a:rPr lang="en-US" smtClean="0"/>
              <a:t>9/3/2022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20301436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Em branco">
    <p:bg>
      <p:bgPr>
        <a:solidFill>
          <a:srgbClr val="FFFFFF"/>
        </a:solidFill>
        <a:effectLst/>
      </p:bgPr>
    </p:bg>
    <p:spTree>
      <p:nvGrpSpPr>
        <p:cNvPr id="1" name=""/>
        <p:cNvGrpSpPr/>
        <p:nvPr/>
      </p:nvGrpSpPr>
      <p:grpSpPr>
        <a:xfrm>
          <a:off x="0" y="0"/>
          <a:ext cx="0" cy="0"/>
          <a:chOff x="0" y="0"/>
          <a:chExt cx="0" cy="0"/>
        </a:xfrm>
      </p:grpSpPr>
      <p:sp>
        <p:nvSpPr>
          <p:cNvPr id="404" name="Номер слайда"/>
          <p:cNvSpPr txBox="1">
            <a:spLocks noGrp="1"/>
          </p:cNvSpPr>
          <p:nvPr>
            <p:ph type="sldNum" sz="quarter" idx="2"/>
          </p:nvPr>
        </p:nvSpPr>
        <p:spPr>
          <a:xfrm>
            <a:off x="6457950" y="4767263"/>
            <a:ext cx="297515" cy="300082"/>
          </a:xfrm>
          <a:prstGeom prst="rect">
            <a:avLst/>
          </a:prstGeom>
        </p:spPr>
        <p:txBody>
          <a:bodyPr anchor="t"/>
          <a:lstStyle>
            <a:lvl1pPr algn="l">
              <a:defRPr sz="1350"/>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1350" b="0" i="0" u="none" strike="noStrike" kern="1200" cap="none" spc="0" normalizeH="0" baseline="0" noProof="0" smtClean="0">
                <a:ln>
                  <a:noFill/>
                </a:ln>
                <a:solidFill>
                  <a:srgbClr val="000000"/>
                </a:solidFill>
                <a:effectLst/>
                <a:uLnTx/>
                <a:uFillTx/>
                <a:latin typeface="Calibri"/>
                <a:cs typeface="Calibri"/>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3422726652"/>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Conteúdo com Legenda">
    <p:bg>
      <p:bgPr>
        <a:solidFill>
          <a:srgbClr val="FFFFFF"/>
        </a:solidFill>
        <a:effectLst/>
      </p:bgPr>
    </p:bg>
    <p:spTree>
      <p:nvGrpSpPr>
        <p:cNvPr id="1" name=""/>
        <p:cNvGrpSpPr/>
        <p:nvPr/>
      </p:nvGrpSpPr>
      <p:grpSpPr>
        <a:xfrm>
          <a:off x="0" y="0"/>
          <a:ext cx="0" cy="0"/>
          <a:chOff x="0" y="0"/>
          <a:chExt cx="0" cy="0"/>
        </a:xfrm>
      </p:grpSpPr>
      <p:sp>
        <p:nvSpPr>
          <p:cNvPr id="411" name="Текст заголовка"/>
          <p:cNvSpPr txBox="1">
            <a:spLocks noGrp="1"/>
          </p:cNvSpPr>
          <p:nvPr>
            <p:ph type="title"/>
          </p:nvPr>
        </p:nvSpPr>
        <p:spPr>
          <a:xfrm>
            <a:off x="629841" y="342900"/>
            <a:ext cx="2949179" cy="1200150"/>
          </a:xfrm>
          <a:prstGeom prst="rect">
            <a:avLst/>
          </a:prstGeom>
        </p:spPr>
        <p:txBody>
          <a:bodyPr anchor="b"/>
          <a:lstStyle>
            <a:lvl1pPr>
              <a:defRPr sz="2400"/>
            </a:lvl1pPr>
          </a:lstStyle>
          <a:p>
            <a:r>
              <a:rPr lang="ru-RU" smtClean="0"/>
              <a:t>Образец заголовка</a:t>
            </a:r>
            <a:endParaRPr/>
          </a:p>
        </p:txBody>
      </p:sp>
      <p:sp>
        <p:nvSpPr>
          <p:cNvPr id="412" name="Уровень текста 1…"/>
          <p:cNvSpPr txBox="1">
            <a:spLocks noGrp="1"/>
          </p:cNvSpPr>
          <p:nvPr>
            <p:ph type="body" sz="half" idx="1"/>
          </p:nvPr>
        </p:nvSpPr>
        <p:spPr>
          <a:xfrm>
            <a:off x="3887390" y="740569"/>
            <a:ext cx="4629151" cy="3655219"/>
          </a:xfrm>
          <a:prstGeom prst="rect">
            <a:avLst/>
          </a:prstGeom>
        </p:spPr>
        <p:txBody>
          <a:bodyPr/>
          <a:lstStyle>
            <a:lvl3pPr marL="914400" indent="-228600"/>
            <a:lvl4pPr marL="1303020" indent="-274320"/>
            <a:lvl5pPr marL="1645920" indent="-27432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413" name="Espaço Reservado para Texto 3"/>
          <p:cNvSpPr>
            <a:spLocks noGrp="1"/>
          </p:cNvSpPr>
          <p:nvPr>
            <p:ph type="body" sz="quarter" idx="13"/>
          </p:nvPr>
        </p:nvSpPr>
        <p:spPr>
          <a:xfrm>
            <a:off x="629840" y="1543050"/>
            <a:ext cx="2949179" cy="2858691"/>
          </a:xfrm>
          <a:prstGeom prst="rect">
            <a:avLst/>
          </a:prstGeom>
        </p:spPr>
        <p:txBody>
          <a:bodyPr/>
          <a:lstStyle/>
          <a:p>
            <a:pPr lvl="0">
              <a:defRPr sz="1600"/>
            </a:pPr>
            <a:r>
              <a:rPr lang="ru-RU" smtClean="0"/>
              <a:t>Образец текста</a:t>
            </a:r>
          </a:p>
        </p:txBody>
      </p:sp>
      <p:sp>
        <p:nvSpPr>
          <p:cNvPr id="414" name="Номер слайда"/>
          <p:cNvSpPr txBox="1">
            <a:spLocks noGrp="1"/>
          </p:cNvSpPr>
          <p:nvPr>
            <p:ph type="sldNum" sz="quarter" idx="2"/>
          </p:nvPr>
        </p:nvSpPr>
        <p:spPr>
          <a:xfrm>
            <a:off x="6457950" y="4767263"/>
            <a:ext cx="297515" cy="300082"/>
          </a:xfrm>
          <a:prstGeom prst="rect">
            <a:avLst/>
          </a:prstGeom>
        </p:spPr>
        <p:txBody>
          <a:bodyPr anchor="t"/>
          <a:lstStyle>
            <a:lvl1pPr algn="l">
              <a:defRPr sz="1350"/>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1350" b="0" i="0" u="none" strike="noStrike" kern="1200" cap="none" spc="0" normalizeH="0" baseline="0" noProof="0" smtClean="0">
                <a:ln>
                  <a:noFill/>
                </a:ln>
                <a:solidFill>
                  <a:srgbClr val="000000"/>
                </a:solidFill>
                <a:effectLst/>
                <a:uLnTx/>
                <a:uFillTx/>
                <a:latin typeface="Calibri"/>
                <a:cs typeface="Calibri"/>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74449566"/>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Imagem com Legenda">
    <p:bg>
      <p:bgPr>
        <a:solidFill>
          <a:srgbClr val="FFFFFF"/>
        </a:solidFill>
        <a:effectLst/>
      </p:bgPr>
    </p:bg>
    <p:spTree>
      <p:nvGrpSpPr>
        <p:cNvPr id="1" name=""/>
        <p:cNvGrpSpPr/>
        <p:nvPr/>
      </p:nvGrpSpPr>
      <p:grpSpPr>
        <a:xfrm>
          <a:off x="0" y="0"/>
          <a:ext cx="0" cy="0"/>
          <a:chOff x="0" y="0"/>
          <a:chExt cx="0" cy="0"/>
        </a:xfrm>
      </p:grpSpPr>
      <p:sp>
        <p:nvSpPr>
          <p:cNvPr id="421" name="Текст заголовка"/>
          <p:cNvSpPr txBox="1">
            <a:spLocks noGrp="1"/>
          </p:cNvSpPr>
          <p:nvPr>
            <p:ph type="title"/>
          </p:nvPr>
        </p:nvSpPr>
        <p:spPr>
          <a:xfrm>
            <a:off x="629841" y="342900"/>
            <a:ext cx="2949179" cy="1200150"/>
          </a:xfrm>
          <a:prstGeom prst="rect">
            <a:avLst/>
          </a:prstGeom>
        </p:spPr>
        <p:txBody>
          <a:bodyPr anchor="b"/>
          <a:lstStyle>
            <a:lvl1pPr>
              <a:defRPr sz="2400"/>
            </a:lvl1pPr>
          </a:lstStyle>
          <a:p>
            <a:r>
              <a:rPr lang="ru-RU" smtClean="0"/>
              <a:t>Образец заголовка</a:t>
            </a:r>
            <a:endParaRPr/>
          </a:p>
        </p:txBody>
      </p:sp>
      <p:sp>
        <p:nvSpPr>
          <p:cNvPr id="422" name="Espaço Reservado para Imagem 2"/>
          <p:cNvSpPr>
            <a:spLocks noGrp="1"/>
          </p:cNvSpPr>
          <p:nvPr>
            <p:ph type="pic" sz="half" idx="13"/>
          </p:nvPr>
        </p:nvSpPr>
        <p:spPr>
          <a:xfrm>
            <a:off x="3887390" y="740569"/>
            <a:ext cx="4629151" cy="3655219"/>
          </a:xfrm>
          <a:prstGeom prst="rect">
            <a:avLst/>
          </a:prstGeom>
        </p:spPr>
        <p:txBody>
          <a:bodyPr lIns="91439" rIns="91439">
            <a:noAutofit/>
          </a:bodyPr>
          <a:lstStyle/>
          <a:p>
            <a:r>
              <a:rPr lang="ru-RU" smtClean="0"/>
              <a:t>Вставка рисунка</a:t>
            </a:r>
            <a:endParaRPr/>
          </a:p>
        </p:txBody>
      </p:sp>
      <p:sp>
        <p:nvSpPr>
          <p:cNvPr id="423" name="Уровень текста 1…"/>
          <p:cNvSpPr txBox="1">
            <a:spLocks noGrp="1"/>
          </p:cNvSpPr>
          <p:nvPr>
            <p:ph type="body" sz="quarter" idx="1"/>
          </p:nvPr>
        </p:nvSpPr>
        <p:spPr>
          <a:xfrm>
            <a:off x="629841" y="1543050"/>
            <a:ext cx="2949179" cy="2858691"/>
          </a:xfrm>
          <a:prstGeom prst="rect">
            <a:avLst/>
          </a:prstGeom>
        </p:spPr>
        <p:txBody>
          <a:bodyPr/>
          <a:lstStyle>
            <a:lvl1pPr>
              <a:defRPr sz="1200"/>
            </a:lvl1pPr>
            <a:lvl2pPr marL="0" indent="342900">
              <a:buSzTx/>
              <a:buNone/>
              <a:defRPr sz="1200"/>
            </a:lvl2pPr>
            <a:lvl3pPr marL="0" indent="685800">
              <a:buSzTx/>
              <a:buNone/>
              <a:defRPr sz="1200"/>
            </a:lvl3pPr>
            <a:lvl4pPr marL="0" indent="1028700">
              <a:buSzTx/>
              <a:buNone/>
              <a:defRPr sz="1200"/>
            </a:lvl4pPr>
            <a:lvl5pPr marL="0" indent="1371600">
              <a:buSzTx/>
              <a:buNone/>
              <a:defRPr sz="12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424" name="Номер слайда"/>
          <p:cNvSpPr txBox="1">
            <a:spLocks noGrp="1"/>
          </p:cNvSpPr>
          <p:nvPr>
            <p:ph type="sldNum" sz="quarter" idx="2"/>
          </p:nvPr>
        </p:nvSpPr>
        <p:spPr>
          <a:xfrm>
            <a:off x="6457950" y="4767263"/>
            <a:ext cx="297515" cy="300082"/>
          </a:xfrm>
          <a:prstGeom prst="rect">
            <a:avLst/>
          </a:prstGeom>
        </p:spPr>
        <p:txBody>
          <a:bodyPr anchor="t"/>
          <a:lstStyle>
            <a:lvl1pPr algn="l">
              <a:defRPr sz="1350"/>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1350" b="0" i="0" u="none" strike="noStrike" kern="1200" cap="none" spc="0" normalizeH="0" baseline="0" noProof="0" smtClean="0">
                <a:ln>
                  <a:noFill/>
                </a:ln>
                <a:solidFill>
                  <a:srgbClr val="000000"/>
                </a:solidFill>
                <a:effectLst/>
                <a:uLnTx/>
                <a:uFillTx/>
                <a:latin typeface="Calibri"/>
                <a:cs typeface="Calibri"/>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2740134266"/>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Título e Texto Vertical">
    <p:bg>
      <p:bgPr>
        <a:solidFill>
          <a:srgbClr val="FFFFFF"/>
        </a:solidFill>
        <a:effectLst/>
      </p:bgPr>
    </p:bg>
    <p:spTree>
      <p:nvGrpSpPr>
        <p:cNvPr id="1" name=""/>
        <p:cNvGrpSpPr/>
        <p:nvPr/>
      </p:nvGrpSpPr>
      <p:grpSpPr>
        <a:xfrm>
          <a:off x="0" y="0"/>
          <a:ext cx="0" cy="0"/>
          <a:chOff x="0" y="0"/>
          <a:chExt cx="0" cy="0"/>
        </a:xfrm>
      </p:grpSpPr>
      <p:sp>
        <p:nvSpPr>
          <p:cNvPr id="431" name="Текст заголовка"/>
          <p:cNvSpPr txBox="1">
            <a:spLocks noGrp="1"/>
          </p:cNvSpPr>
          <p:nvPr>
            <p:ph type="title"/>
          </p:nvPr>
        </p:nvSpPr>
        <p:spPr>
          <a:xfrm>
            <a:off x="628650" y="273844"/>
            <a:ext cx="7886700" cy="994172"/>
          </a:xfrm>
          <a:prstGeom prst="rect">
            <a:avLst/>
          </a:prstGeom>
        </p:spPr>
        <p:txBody>
          <a:bodyPr/>
          <a:lstStyle/>
          <a:p>
            <a:r>
              <a:rPr lang="ru-RU" smtClean="0"/>
              <a:t>Образец заголовка</a:t>
            </a:r>
            <a:endParaRPr/>
          </a:p>
        </p:txBody>
      </p:sp>
      <p:sp>
        <p:nvSpPr>
          <p:cNvPr id="432" name="Уровень текста 1…"/>
          <p:cNvSpPr txBox="1">
            <a:spLocks noGrp="1"/>
          </p:cNvSpPr>
          <p:nvPr>
            <p:ph type="body" idx="1"/>
          </p:nvPr>
        </p:nvSpPr>
        <p:spPr>
          <a:xfrm>
            <a:off x="628650" y="1369219"/>
            <a:ext cx="7886700" cy="3263504"/>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433" name="Номер слайда"/>
          <p:cNvSpPr txBox="1">
            <a:spLocks noGrp="1"/>
          </p:cNvSpPr>
          <p:nvPr>
            <p:ph type="sldNum" sz="quarter" idx="2"/>
          </p:nvPr>
        </p:nvSpPr>
        <p:spPr>
          <a:xfrm>
            <a:off x="6457950" y="4767263"/>
            <a:ext cx="297515" cy="300082"/>
          </a:xfrm>
          <a:prstGeom prst="rect">
            <a:avLst/>
          </a:prstGeom>
        </p:spPr>
        <p:txBody>
          <a:bodyPr anchor="t"/>
          <a:lstStyle>
            <a:lvl1pPr algn="l">
              <a:defRPr sz="1350"/>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1350" b="0" i="0" u="none" strike="noStrike" kern="1200" cap="none" spc="0" normalizeH="0" baseline="0" noProof="0" smtClean="0">
                <a:ln>
                  <a:noFill/>
                </a:ln>
                <a:solidFill>
                  <a:srgbClr val="000000"/>
                </a:solidFill>
                <a:effectLst/>
                <a:uLnTx/>
                <a:uFillTx/>
                <a:latin typeface="Calibri"/>
                <a:cs typeface="Calibri"/>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2920605650"/>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exto e Título Vertical">
    <p:bg>
      <p:bgPr>
        <a:solidFill>
          <a:srgbClr val="FFFFFF"/>
        </a:solidFill>
        <a:effectLst/>
      </p:bgPr>
    </p:bg>
    <p:spTree>
      <p:nvGrpSpPr>
        <p:cNvPr id="1" name=""/>
        <p:cNvGrpSpPr/>
        <p:nvPr/>
      </p:nvGrpSpPr>
      <p:grpSpPr>
        <a:xfrm>
          <a:off x="0" y="0"/>
          <a:ext cx="0" cy="0"/>
          <a:chOff x="0" y="0"/>
          <a:chExt cx="0" cy="0"/>
        </a:xfrm>
      </p:grpSpPr>
      <p:sp>
        <p:nvSpPr>
          <p:cNvPr id="440" name="Текст заголовка"/>
          <p:cNvSpPr txBox="1">
            <a:spLocks noGrp="1"/>
          </p:cNvSpPr>
          <p:nvPr>
            <p:ph type="title"/>
          </p:nvPr>
        </p:nvSpPr>
        <p:spPr>
          <a:xfrm>
            <a:off x="6543675" y="273844"/>
            <a:ext cx="1971675" cy="4358879"/>
          </a:xfrm>
          <a:prstGeom prst="rect">
            <a:avLst/>
          </a:prstGeom>
        </p:spPr>
        <p:txBody>
          <a:bodyPr/>
          <a:lstStyle/>
          <a:p>
            <a:r>
              <a:rPr lang="ru-RU" smtClean="0"/>
              <a:t>Образец заголовка</a:t>
            </a:r>
            <a:endParaRPr/>
          </a:p>
        </p:txBody>
      </p:sp>
      <p:sp>
        <p:nvSpPr>
          <p:cNvPr id="441" name="Уровень текста 1…"/>
          <p:cNvSpPr txBox="1">
            <a:spLocks noGrp="1"/>
          </p:cNvSpPr>
          <p:nvPr>
            <p:ph type="body" idx="1"/>
          </p:nvPr>
        </p:nvSpPr>
        <p:spPr>
          <a:xfrm>
            <a:off x="628650" y="273844"/>
            <a:ext cx="5800725" cy="4358879"/>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a:p>
        </p:txBody>
      </p:sp>
      <p:sp>
        <p:nvSpPr>
          <p:cNvPr id="442" name="Номер слайда"/>
          <p:cNvSpPr txBox="1">
            <a:spLocks noGrp="1"/>
          </p:cNvSpPr>
          <p:nvPr>
            <p:ph type="sldNum" sz="quarter" idx="2"/>
          </p:nvPr>
        </p:nvSpPr>
        <p:spPr>
          <a:xfrm>
            <a:off x="6457950" y="4767263"/>
            <a:ext cx="297515" cy="300082"/>
          </a:xfrm>
          <a:prstGeom prst="rect">
            <a:avLst/>
          </a:prstGeom>
        </p:spPr>
        <p:txBody>
          <a:bodyPr anchor="t"/>
          <a:lstStyle>
            <a:lvl1pPr algn="l">
              <a:defRPr sz="1350"/>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1350" b="0" i="0" u="none" strike="noStrike" kern="1200" cap="none" spc="0" normalizeH="0" baseline="0" noProof="0" smtClean="0">
                <a:ln>
                  <a:noFill/>
                </a:ln>
                <a:solidFill>
                  <a:srgbClr val="000000"/>
                </a:solidFill>
                <a:effectLst/>
                <a:uLnTx/>
                <a:uFillTx/>
                <a:latin typeface="Calibri"/>
                <a:cs typeface="Calibri"/>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35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1690764216"/>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3C8C9F0-0C86-3B47-AAF3-B0E311073E6E}" type="datetimeFigureOut">
              <a:rPr kumimoji="0" lang="en-US" sz="1800" b="0" i="0" u="none" strike="noStrike" kern="1200" cap="none" spc="0" normalizeH="0" baseline="0" noProof="0" smtClean="0">
                <a:ln>
                  <a:noFill/>
                </a:ln>
                <a:solidFill>
                  <a:srgbClr val="000000"/>
                </a:solidFill>
                <a:effectLst/>
                <a:uLnTx/>
                <a:uFillTx/>
                <a:latin typeface="Calibri"/>
                <a:cs typeface="Calibri"/>
              </a:rPr>
              <a:pPr marL="0" marR="0" lvl="0" indent="0" algn="l" defTabSz="457200" rtl="0" eaLnBrk="1" fontAlgn="auto" latinLnBrk="0" hangingPunct="1">
                <a:lnSpc>
                  <a:spcPct val="100000"/>
                </a:lnSpc>
                <a:spcBef>
                  <a:spcPts val="0"/>
                </a:spcBef>
                <a:spcAft>
                  <a:spcPts val="0"/>
                </a:spcAft>
                <a:buClrTx/>
                <a:buSzTx/>
                <a:buFontTx/>
                <a:buNone/>
                <a:tabLst/>
                <a:defRPr/>
              </a:pPr>
              <a:t>9/3/2022</a:t>
            </a:fld>
            <a:endParaRPr kumimoji="0" lang="en-US" sz="1800" b="0" i="0" u="none" strike="noStrike" kern="1200" cap="none" spc="0" normalizeH="0" baseline="0" noProof="0">
              <a:ln>
                <a:noFill/>
              </a:ln>
              <a:solidFill>
                <a:srgbClr val="000000"/>
              </a:solidFill>
              <a:effectLst/>
              <a:uLnTx/>
              <a:uFillTx/>
              <a:latin typeface="Calibri"/>
              <a:cs typeface="Calibri"/>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cs typeface="Calibri"/>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13722312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3C8C9F0-0C86-3B47-AAF3-B0E311073E6E}" type="datetimeFigureOut">
              <a:rPr kumimoji="0" lang="en-US" sz="1800" b="0" i="0" u="none" strike="noStrike" kern="1200" cap="none" spc="0" normalizeH="0" baseline="0" noProof="0" smtClean="0">
                <a:ln>
                  <a:noFill/>
                </a:ln>
                <a:solidFill>
                  <a:srgbClr val="000000"/>
                </a:solidFill>
                <a:effectLst/>
                <a:uLnTx/>
                <a:uFillTx/>
                <a:latin typeface="Calibri"/>
                <a:cs typeface="Calibri"/>
              </a:rPr>
              <a:pPr marL="0" marR="0" lvl="0" indent="0" algn="l" defTabSz="457200" rtl="0" eaLnBrk="1" fontAlgn="auto" latinLnBrk="0" hangingPunct="1">
                <a:lnSpc>
                  <a:spcPct val="100000"/>
                </a:lnSpc>
                <a:spcBef>
                  <a:spcPts val="0"/>
                </a:spcBef>
                <a:spcAft>
                  <a:spcPts val="0"/>
                </a:spcAft>
                <a:buClrTx/>
                <a:buSzTx/>
                <a:buFontTx/>
                <a:buNone/>
                <a:tabLst/>
                <a:defRPr/>
              </a:pPr>
              <a:t>9/3/2022</a:t>
            </a:fld>
            <a:endParaRPr kumimoji="0" lang="en-US" sz="1800" b="0" i="0" u="none" strike="noStrike" kern="1200" cap="none" spc="0" normalizeH="0" baseline="0" noProof="0">
              <a:ln>
                <a:noFill/>
              </a:ln>
              <a:solidFill>
                <a:srgbClr val="000000"/>
              </a:solidFill>
              <a:effectLst/>
              <a:uLnTx/>
              <a:uFillTx/>
              <a:latin typeface="Calibri"/>
              <a:cs typeface="Calibri"/>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cs typeface="Calibri"/>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3871551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C8C9F0-0C86-3B47-AAF3-B0E311073E6E}" type="datetimeFigureOut">
              <a:rPr lang="en-US" smtClean="0"/>
              <a:t>9/3/2022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1243672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C8C9F0-0C86-3B47-AAF3-B0E311073E6E}" type="datetimeFigureOut">
              <a:rPr lang="en-US" smtClean="0"/>
              <a:t>9/3/2022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A0345-EE4B-1044-9299-CFBB9B225FB1}" type="slidenum">
              <a:rPr lang="en-US" smtClean="0"/>
              <a:t>‹#›</a:t>
            </a:fld>
            <a:endParaRPr lang="en-US"/>
          </a:p>
        </p:txBody>
      </p:sp>
    </p:spTree>
    <p:extLst>
      <p:ext uri="{BB962C8B-B14F-4D97-AF65-F5344CB8AC3E}">
        <p14:creationId xmlns:p14="http://schemas.microsoft.com/office/powerpoint/2010/main" val="402363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slideLayout" Target="../slideLayouts/slideLayout68.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42" Type="http://schemas.openxmlformats.org/officeDocument/2006/relationships/slideLayout" Target="../slideLayouts/slideLayout71.xml"/><Relationship Id="rId47" Type="http://schemas.openxmlformats.org/officeDocument/2006/relationships/slideLayout" Target="../slideLayouts/slideLayout76.xml"/><Relationship Id="rId50" Type="http://schemas.openxmlformats.org/officeDocument/2006/relationships/image" Target="../media/image4.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 Id="rId46" Type="http://schemas.openxmlformats.org/officeDocument/2006/relationships/slideLayout" Target="../slideLayouts/slideLayout75.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41" Type="http://schemas.openxmlformats.org/officeDocument/2006/relationships/slideLayout" Target="../slideLayouts/slideLayout70.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slideLayout" Target="../slideLayouts/slideLayout69.xml"/><Relationship Id="rId45" Type="http://schemas.openxmlformats.org/officeDocument/2006/relationships/slideLayout" Target="../slideLayouts/slideLayout74.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49" Type="http://schemas.openxmlformats.org/officeDocument/2006/relationships/image" Target="../media/image3.png"/><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4" Type="http://schemas.openxmlformats.org/officeDocument/2006/relationships/slideLayout" Target="../slideLayouts/slideLayout7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43" Type="http://schemas.openxmlformats.org/officeDocument/2006/relationships/slideLayout" Target="../slideLayouts/slideLayout72.xml"/><Relationship Id="rId48" Type="http://schemas.openxmlformats.org/officeDocument/2006/relationships/theme" Target="../theme/theme3.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3C8C9F0-0C86-3B47-AAF3-B0E311073E6E}" type="datetimeFigureOut">
              <a:rPr lang="en-US" smtClean="0"/>
              <a:t>9/3/2022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ADA0345-EE4B-1044-9299-CFBB9B225FB1}" type="slidenum">
              <a:rPr lang="en-US" smtClean="0"/>
              <a:t>‹#›</a:t>
            </a:fld>
            <a:endParaRPr lang="en-US"/>
          </a:p>
        </p:txBody>
      </p:sp>
    </p:spTree>
    <p:extLst>
      <p:ext uri="{BB962C8B-B14F-4D97-AF65-F5344CB8AC3E}">
        <p14:creationId xmlns:p14="http://schemas.microsoft.com/office/powerpoint/2010/main" val="1311449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6"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6060" y="457200"/>
            <a:ext cx="7429499" cy="14287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6060" y="2000250"/>
            <a:ext cx="7429499" cy="234315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628209" y="4412457"/>
            <a:ext cx="1200150" cy="273844"/>
          </a:xfrm>
          <a:prstGeom prst="rect">
            <a:avLst/>
          </a:prstGeom>
        </p:spPr>
        <p:txBody>
          <a:bodyPr vert="horz" lIns="91440" tIns="45720" rIns="91440" bIns="45720" rtlCol="0" anchor="ctr"/>
          <a:lstStyle>
            <a:lvl1pPr algn="r">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9/3/2022</a:t>
            </a:fld>
            <a:endParaRPr lang="en-US" dirty="0"/>
          </a:p>
        </p:txBody>
      </p:sp>
      <p:sp>
        <p:nvSpPr>
          <p:cNvPr id="5" name="Footer Placeholder 4"/>
          <p:cNvSpPr>
            <a:spLocks noGrp="1"/>
          </p:cNvSpPr>
          <p:nvPr>
            <p:ph type="ftr" sz="quarter" idx="3"/>
          </p:nvPr>
        </p:nvSpPr>
        <p:spPr>
          <a:xfrm>
            <a:off x="856059" y="4412457"/>
            <a:ext cx="5657850" cy="273844"/>
          </a:xfrm>
          <a:prstGeom prst="rect">
            <a:avLst/>
          </a:prstGeom>
        </p:spPr>
        <p:txBody>
          <a:bodyPr vert="horz" lIns="91440" tIns="45720" rIns="91440" bIns="45720" rtlCol="0" anchor="ctr"/>
          <a:lstStyle>
            <a:lvl1pPr algn="l">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7885510" y="4412457"/>
            <a:ext cx="413375" cy="273844"/>
          </a:xfrm>
          <a:prstGeom prst="rect">
            <a:avLst/>
          </a:prstGeom>
        </p:spPr>
        <p:txBody>
          <a:bodyPr vert="horz" lIns="91440" tIns="45720" rIns="91440" bIns="45720" rtlCol="0" anchor="ctr"/>
          <a:lstStyle>
            <a:lvl1pPr algn="r">
              <a:defRPr sz="675"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603942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342900" rtl="0" eaLnBrk="1" latinLnBrk="0" hangingPunct="1">
        <a:spcBef>
          <a:spcPct val="0"/>
        </a:spcBef>
        <a:buNone/>
        <a:defRPr sz="24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tx1"/>
        </a:buClr>
        <a:buSzPct val="100000"/>
        <a:buFont typeface="Arial"/>
        <a:buChar char="•"/>
        <a:defRPr sz="15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557213" indent="-214313" algn="l" defTabSz="342900" rtl="0" eaLnBrk="1" latinLnBrk="0" hangingPunct="1">
        <a:spcBef>
          <a:spcPct val="20000"/>
        </a:spcBef>
        <a:spcAft>
          <a:spcPts val="450"/>
        </a:spcAft>
        <a:buClr>
          <a:schemeClr val="tx1"/>
        </a:buClr>
        <a:buSzPct val="100000"/>
        <a:buFont typeface="Arial"/>
        <a:buChar char="•"/>
        <a:defRPr sz="13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900113" indent="-214313" algn="l" defTabSz="342900" rtl="0" eaLnBrk="1" latinLnBrk="0" hangingPunct="1">
        <a:spcBef>
          <a:spcPct val="20000"/>
        </a:spcBef>
        <a:spcAft>
          <a:spcPts val="45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1572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1500188" indent="-128588" algn="l" defTabSz="342900" rtl="0" eaLnBrk="1" latinLnBrk="0" hangingPunct="1">
        <a:spcBef>
          <a:spcPct val="20000"/>
        </a:spcBef>
        <a:spcAft>
          <a:spcPts val="450"/>
        </a:spcAft>
        <a:buClr>
          <a:schemeClr val="tx1"/>
        </a:buClr>
        <a:buSzPct val="100000"/>
        <a:buFont typeface="Arial"/>
        <a:buChar char="•"/>
        <a:defRPr sz="105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100000"/>
        <a:buFont typeface="Arial"/>
        <a:buChar char="•"/>
        <a:defRPr sz="9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49"/>
          <a:srcRect/>
          <a:stretch>
            <a:fillRect/>
          </a:stretch>
        </a:blipFill>
        <a:effectLst/>
      </p:bgPr>
    </p:bg>
    <p:spTree>
      <p:nvGrpSpPr>
        <p:cNvPr id="1" name=""/>
        <p:cNvGrpSpPr/>
        <p:nvPr/>
      </p:nvGrpSpPr>
      <p:grpSpPr>
        <a:xfrm>
          <a:off x="0" y="0"/>
          <a:ext cx="0" cy="0"/>
          <a:chOff x="0" y="0"/>
          <a:chExt cx="0" cy="0"/>
        </a:xfrm>
      </p:grpSpPr>
      <p:sp>
        <p:nvSpPr>
          <p:cNvPr id="2" name="Rectangle 2"/>
          <p:cNvSpPr/>
          <p:nvPr/>
        </p:nvSpPr>
        <p:spPr>
          <a:xfrm>
            <a:off x="-1" y="0"/>
            <a:ext cx="7854216" cy="5143500"/>
          </a:xfrm>
          <a:prstGeom prst="rect">
            <a:avLst/>
          </a:prstGeom>
          <a:solidFill>
            <a:srgbClr val="FFFFFF"/>
          </a:solidFill>
          <a:ln w="12700">
            <a:solidFill>
              <a:srgbClr val="FFFFFF"/>
            </a:solidFill>
            <a:miter/>
          </a:ln>
        </p:spPr>
        <p:txBody>
          <a:bodyPr lIns="34289" rIns="34289" anchor="ctr"/>
          <a:lstStyle/>
          <a:p>
            <a:pPr marL="0" marR="0" lvl="0" indent="0" algn="ctr" defTabSz="457200" rtl="0" eaLnBrk="1" fontAlgn="auto" latinLnBrk="0" hangingPunct="1">
              <a:lnSpc>
                <a:spcPct val="100000"/>
              </a:lnSpc>
              <a:spcBef>
                <a:spcPts val="0"/>
              </a:spcBef>
              <a:spcAft>
                <a:spcPts val="0"/>
              </a:spcAft>
              <a:buClrTx/>
              <a:buSzTx/>
              <a:buFontTx/>
              <a:buNone/>
              <a:tabLst/>
              <a:defRPr>
                <a:solidFill>
                  <a:srgbClr val="FFFFFF"/>
                </a:solidFill>
              </a:defRPr>
            </a:pPr>
            <a:endParaRPr kumimoji="0" sz="1350" b="0" i="0" u="none" strike="noStrike" kern="1200" cap="none" spc="0" normalizeH="0" baseline="0" noProof="0">
              <a:ln>
                <a:noFill/>
              </a:ln>
              <a:solidFill>
                <a:srgbClr val="FFFFFF"/>
              </a:solidFill>
              <a:effectLst/>
              <a:uLnTx/>
              <a:uFillTx/>
              <a:latin typeface="Calibri"/>
              <a:cs typeface="Calibri"/>
            </a:endParaRPr>
          </a:p>
        </p:txBody>
      </p:sp>
      <p:pic>
        <p:nvPicPr>
          <p:cNvPr id="3" name="adventist-symbol-tm--white.pdf" descr="adventist-symbol-tm--white.pdf"/>
          <p:cNvPicPr>
            <a:picLocks noChangeAspect="1"/>
          </p:cNvPicPr>
          <p:nvPr/>
        </p:nvPicPr>
        <p:blipFill>
          <a:blip r:embed="rId50">
            <a:extLst/>
          </a:blip>
          <a:stretch>
            <a:fillRect/>
          </a:stretch>
        </p:blipFill>
        <p:spPr>
          <a:xfrm>
            <a:off x="7902043" y="3891282"/>
            <a:ext cx="1221509" cy="1221509"/>
          </a:xfrm>
          <a:prstGeom prst="rect">
            <a:avLst/>
          </a:prstGeom>
          <a:ln w="12700">
            <a:miter lim="400000"/>
          </a:ln>
        </p:spPr>
      </p:pic>
      <p:sp>
        <p:nvSpPr>
          <p:cNvPr id="4" name="Текст заголовка"/>
          <p:cNvSpPr txBox="1">
            <a:spLocks noGrp="1"/>
          </p:cNvSpPr>
          <p:nvPr>
            <p:ph type="title"/>
          </p:nvPr>
        </p:nvSpPr>
        <p:spPr>
          <a:xfrm>
            <a:off x="457200" y="69055"/>
            <a:ext cx="8229600" cy="11310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Текст заголовка</a:t>
            </a:r>
          </a:p>
        </p:txBody>
      </p:sp>
      <p:sp>
        <p:nvSpPr>
          <p:cNvPr id="5" name="Уровень текста 1…"/>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 name="Номер слайда"/>
          <p:cNvSpPr txBox="1">
            <a:spLocks noGrp="1"/>
          </p:cNvSpPr>
          <p:nvPr>
            <p:ph type="sldNum" sz="quarter" idx="2"/>
          </p:nvPr>
        </p:nvSpPr>
        <p:spPr>
          <a:xfrm>
            <a:off x="6326217" y="4651847"/>
            <a:ext cx="226983" cy="230832"/>
          </a:xfrm>
          <a:prstGeom prst="rect">
            <a:avLst/>
          </a:prstGeom>
          <a:ln w="12700">
            <a:miter lim="400000"/>
          </a:ln>
        </p:spPr>
        <p:txBody>
          <a:bodyPr wrap="none" lIns="45719" rIns="45719" anchor="ctr">
            <a:spAutoFit/>
          </a:bodyPr>
          <a:lstStyle>
            <a:lvl1pPr algn="r">
              <a:defRPr sz="900"/>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ADA0345-EE4B-1044-9299-CFBB9B225FB1}" type="slidenum">
              <a:rPr kumimoji="0" lang="en-US" sz="900" b="0" i="0" u="none" strike="noStrike" kern="1200" cap="none" spc="0" normalizeH="0" baseline="0" noProof="0" smtClean="0">
                <a:ln>
                  <a:noFill/>
                </a:ln>
                <a:solidFill>
                  <a:srgbClr val="000000"/>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415958909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 id="2147483712" r:id="rId34"/>
    <p:sldLayoutId id="2147483713" r:id="rId35"/>
    <p:sldLayoutId id="2147483714" r:id="rId36"/>
    <p:sldLayoutId id="2147483715" r:id="rId37"/>
    <p:sldLayoutId id="2147483716" r:id="rId38"/>
    <p:sldLayoutId id="2147483717" r:id="rId39"/>
    <p:sldLayoutId id="2147483718" r:id="rId40"/>
    <p:sldLayoutId id="2147483719" r:id="rId41"/>
    <p:sldLayoutId id="2147483720" r:id="rId42"/>
    <p:sldLayoutId id="2147483721" r:id="rId43"/>
    <p:sldLayoutId id="2147483722" r:id="rId44"/>
    <p:sldLayoutId id="2147483723" r:id="rId45"/>
    <p:sldLayoutId id="2147483724" r:id="rId46"/>
    <p:sldLayoutId id="2147483725" r:id="rId47"/>
  </p:sldLayoutIdLst>
  <p:transition spd="med"/>
  <p:txStyles>
    <p:titleStyle>
      <a:lvl1pPr marL="0" marR="0" indent="0" algn="l" defTabSz="685800" rtl="0" eaLnBrk="1" latinLnBrk="0" hangingPunct="1">
        <a:lnSpc>
          <a:spcPct val="90000"/>
        </a:lnSpc>
        <a:spcBef>
          <a:spcPts val="0"/>
        </a:spcBef>
        <a:spcAft>
          <a:spcPts val="0"/>
        </a:spcAft>
        <a:buClrTx/>
        <a:buSzTx/>
        <a:buFontTx/>
        <a:buNone/>
        <a:tabLst/>
        <a:defRPr sz="3300" b="1" i="0" u="none" strike="noStrike" cap="none" spc="0" baseline="0">
          <a:ln>
            <a:noFill/>
          </a:ln>
          <a:solidFill>
            <a:srgbClr val="000000"/>
          </a:solidFill>
          <a:uFillTx/>
          <a:latin typeface="+mj-lt"/>
          <a:ea typeface="+mj-ea"/>
          <a:cs typeface="+mj-cs"/>
          <a:sym typeface="Helvetica"/>
        </a:defRPr>
      </a:lvl1pPr>
      <a:lvl2pPr marL="0" marR="0" indent="0" algn="l" defTabSz="685800" rtl="0" eaLnBrk="1" latinLnBrk="0" hangingPunct="1">
        <a:lnSpc>
          <a:spcPct val="90000"/>
        </a:lnSpc>
        <a:spcBef>
          <a:spcPts val="0"/>
        </a:spcBef>
        <a:spcAft>
          <a:spcPts val="0"/>
        </a:spcAft>
        <a:buClrTx/>
        <a:buSzTx/>
        <a:buFontTx/>
        <a:buNone/>
        <a:tabLst/>
        <a:defRPr sz="3300" b="1" i="0" u="none" strike="noStrike" cap="none" spc="0" baseline="0">
          <a:ln>
            <a:noFill/>
          </a:ln>
          <a:solidFill>
            <a:srgbClr val="000000"/>
          </a:solidFill>
          <a:uFillTx/>
          <a:latin typeface="+mj-lt"/>
          <a:ea typeface="+mj-ea"/>
          <a:cs typeface="+mj-cs"/>
          <a:sym typeface="Helvetica"/>
        </a:defRPr>
      </a:lvl2pPr>
      <a:lvl3pPr marL="0" marR="0" indent="0" algn="l" defTabSz="685800" rtl="0" eaLnBrk="1" latinLnBrk="0" hangingPunct="1">
        <a:lnSpc>
          <a:spcPct val="90000"/>
        </a:lnSpc>
        <a:spcBef>
          <a:spcPts val="0"/>
        </a:spcBef>
        <a:spcAft>
          <a:spcPts val="0"/>
        </a:spcAft>
        <a:buClrTx/>
        <a:buSzTx/>
        <a:buFontTx/>
        <a:buNone/>
        <a:tabLst/>
        <a:defRPr sz="3300" b="1" i="0" u="none" strike="noStrike" cap="none" spc="0" baseline="0">
          <a:ln>
            <a:noFill/>
          </a:ln>
          <a:solidFill>
            <a:srgbClr val="000000"/>
          </a:solidFill>
          <a:uFillTx/>
          <a:latin typeface="+mj-lt"/>
          <a:ea typeface="+mj-ea"/>
          <a:cs typeface="+mj-cs"/>
          <a:sym typeface="Helvetica"/>
        </a:defRPr>
      </a:lvl3pPr>
      <a:lvl4pPr marL="0" marR="0" indent="0" algn="l" defTabSz="685800" rtl="0" eaLnBrk="1" latinLnBrk="0" hangingPunct="1">
        <a:lnSpc>
          <a:spcPct val="90000"/>
        </a:lnSpc>
        <a:spcBef>
          <a:spcPts val="0"/>
        </a:spcBef>
        <a:spcAft>
          <a:spcPts val="0"/>
        </a:spcAft>
        <a:buClrTx/>
        <a:buSzTx/>
        <a:buFontTx/>
        <a:buNone/>
        <a:tabLst/>
        <a:defRPr sz="3300" b="1" i="0" u="none" strike="noStrike" cap="none" spc="0" baseline="0">
          <a:ln>
            <a:noFill/>
          </a:ln>
          <a:solidFill>
            <a:srgbClr val="000000"/>
          </a:solidFill>
          <a:uFillTx/>
          <a:latin typeface="+mj-lt"/>
          <a:ea typeface="+mj-ea"/>
          <a:cs typeface="+mj-cs"/>
          <a:sym typeface="Helvetica"/>
        </a:defRPr>
      </a:lvl4pPr>
      <a:lvl5pPr marL="0" marR="0" indent="0" algn="l" defTabSz="685800" rtl="0" eaLnBrk="1" latinLnBrk="0" hangingPunct="1">
        <a:lnSpc>
          <a:spcPct val="90000"/>
        </a:lnSpc>
        <a:spcBef>
          <a:spcPts val="0"/>
        </a:spcBef>
        <a:spcAft>
          <a:spcPts val="0"/>
        </a:spcAft>
        <a:buClrTx/>
        <a:buSzTx/>
        <a:buFontTx/>
        <a:buNone/>
        <a:tabLst/>
        <a:defRPr sz="3300" b="1" i="0" u="none" strike="noStrike" cap="none" spc="0" baseline="0">
          <a:ln>
            <a:noFill/>
          </a:ln>
          <a:solidFill>
            <a:srgbClr val="000000"/>
          </a:solidFill>
          <a:uFillTx/>
          <a:latin typeface="+mj-lt"/>
          <a:ea typeface="+mj-ea"/>
          <a:cs typeface="+mj-cs"/>
          <a:sym typeface="Helvetica"/>
        </a:defRPr>
      </a:lvl5pPr>
      <a:lvl6pPr marL="0" marR="0" indent="0" algn="l" defTabSz="685800" rtl="0" eaLnBrk="1" latinLnBrk="0" hangingPunct="1">
        <a:lnSpc>
          <a:spcPct val="90000"/>
        </a:lnSpc>
        <a:spcBef>
          <a:spcPts val="0"/>
        </a:spcBef>
        <a:spcAft>
          <a:spcPts val="0"/>
        </a:spcAft>
        <a:buClrTx/>
        <a:buSzTx/>
        <a:buFontTx/>
        <a:buNone/>
        <a:tabLst/>
        <a:defRPr sz="3300" b="1" i="0" u="none" strike="noStrike" cap="none" spc="0" baseline="0">
          <a:ln>
            <a:noFill/>
          </a:ln>
          <a:solidFill>
            <a:srgbClr val="000000"/>
          </a:solidFill>
          <a:uFillTx/>
          <a:latin typeface="+mj-lt"/>
          <a:ea typeface="+mj-ea"/>
          <a:cs typeface="+mj-cs"/>
          <a:sym typeface="Helvetica"/>
        </a:defRPr>
      </a:lvl6pPr>
      <a:lvl7pPr marL="0" marR="0" indent="0" algn="l" defTabSz="685800" rtl="0" eaLnBrk="1" latinLnBrk="0" hangingPunct="1">
        <a:lnSpc>
          <a:spcPct val="90000"/>
        </a:lnSpc>
        <a:spcBef>
          <a:spcPts val="0"/>
        </a:spcBef>
        <a:spcAft>
          <a:spcPts val="0"/>
        </a:spcAft>
        <a:buClrTx/>
        <a:buSzTx/>
        <a:buFontTx/>
        <a:buNone/>
        <a:tabLst/>
        <a:defRPr sz="3300" b="1" i="0" u="none" strike="noStrike" cap="none" spc="0" baseline="0">
          <a:ln>
            <a:noFill/>
          </a:ln>
          <a:solidFill>
            <a:srgbClr val="000000"/>
          </a:solidFill>
          <a:uFillTx/>
          <a:latin typeface="+mj-lt"/>
          <a:ea typeface="+mj-ea"/>
          <a:cs typeface="+mj-cs"/>
          <a:sym typeface="Helvetica"/>
        </a:defRPr>
      </a:lvl7pPr>
      <a:lvl8pPr marL="0" marR="0" indent="0" algn="l" defTabSz="685800" rtl="0" eaLnBrk="1" latinLnBrk="0" hangingPunct="1">
        <a:lnSpc>
          <a:spcPct val="90000"/>
        </a:lnSpc>
        <a:spcBef>
          <a:spcPts val="0"/>
        </a:spcBef>
        <a:spcAft>
          <a:spcPts val="0"/>
        </a:spcAft>
        <a:buClrTx/>
        <a:buSzTx/>
        <a:buFontTx/>
        <a:buNone/>
        <a:tabLst/>
        <a:defRPr sz="3300" b="1" i="0" u="none" strike="noStrike" cap="none" spc="0" baseline="0">
          <a:ln>
            <a:noFill/>
          </a:ln>
          <a:solidFill>
            <a:srgbClr val="000000"/>
          </a:solidFill>
          <a:uFillTx/>
          <a:latin typeface="+mj-lt"/>
          <a:ea typeface="+mj-ea"/>
          <a:cs typeface="+mj-cs"/>
          <a:sym typeface="Helvetica"/>
        </a:defRPr>
      </a:lvl8pPr>
      <a:lvl9pPr marL="0" marR="0" indent="0" algn="l" defTabSz="685800" rtl="0" eaLnBrk="1" latinLnBrk="0" hangingPunct="1">
        <a:lnSpc>
          <a:spcPct val="90000"/>
        </a:lnSpc>
        <a:spcBef>
          <a:spcPts val="0"/>
        </a:spcBef>
        <a:spcAft>
          <a:spcPts val="0"/>
        </a:spcAft>
        <a:buClrTx/>
        <a:buSzTx/>
        <a:buFontTx/>
        <a:buNone/>
        <a:tabLst/>
        <a:defRPr sz="3300" b="1" i="0" u="none" strike="noStrike" cap="none" spc="0" baseline="0">
          <a:ln>
            <a:noFill/>
          </a:ln>
          <a:solidFill>
            <a:srgbClr val="000000"/>
          </a:solidFill>
          <a:uFillTx/>
          <a:latin typeface="+mj-lt"/>
          <a:ea typeface="+mj-ea"/>
          <a:cs typeface="+mj-cs"/>
          <a:sym typeface="Helvetica"/>
        </a:defRPr>
      </a:lvl9pPr>
    </p:titleStyle>
    <p:bodyStyle>
      <a:lvl1pPr marL="0" marR="0" indent="0" algn="l" defTabSz="685800" rtl="0" eaLnBrk="1" latinLnBrk="0" hangingPunct="1">
        <a:lnSpc>
          <a:spcPct val="90000"/>
        </a:lnSpc>
        <a:spcBef>
          <a:spcPts val="750"/>
        </a:spcBef>
        <a:spcAft>
          <a:spcPts val="0"/>
        </a:spcAft>
        <a:buClrTx/>
        <a:buSzTx/>
        <a:buFontTx/>
        <a:buNone/>
        <a:tabLst/>
        <a:defRPr sz="2400" b="0" i="0" u="none" strike="noStrike" cap="none" spc="0" baseline="0">
          <a:ln>
            <a:noFill/>
          </a:ln>
          <a:solidFill>
            <a:srgbClr val="000000"/>
          </a:solidFill>
          <a:uFillTx/>
          <a:latin typeface="+mj-lt"/>
          <a:ea typeface="+mj-ea"/>
          <a:cs typeface="+mj-cs"/>
          <a:sym typeface="Helvetica"/>
        </a:defRPr>
      </a:lvl1pPr>
      <a:lvl2pPr marL="538843" marR="0" indent="-195943" algn="l" defTabSz="685800" rtl="0" eaLnBrk="1" latinLnBrk="0" hangingPunct="1">
        <a:lnSpc>
          <a:spcPct val="90000"/>
        </a:lnSpc>
        <a:spcBef>
          <a:spcPts val="750"/>
        </a:spcBef>
        <a:spcAft>
          <a:spcPts val="0"/>
        </a:spcAft>
        <a:buClrTx/>
        <a:buSzPct val="100000"/>
        <a:buFontTx/>
        <a:buChar char="•"/>
        <a:tabLst/>
        <a:defRPr sz="2400" b="0" i="0" u="none" strike="noStrike" cap="none" spc="0" baseline="0">
          <a:ln>
            <a:noFill/>
          </a:ln>
          <a:solidFill>
            <a:srgbClr val="000000"/>
          </a:solidFill>
          <a:uFillTx/>
          <a:latin typeface="+mj-lt"/>
          <a:ea typeface="+mj-ea"/>
          <a:cs typeface="+mj-cs"/>
          <a:sym typeface="Helvetica"/>
        </a:defRPr>
      </a:lvl2pPr>
      <a:lvl3pPr marL="896815" marR="0" indent="-211015" algn="l" defTabSz="685800" rtl="0" eaLnBrk="1" latinLnBrk="0" hangingPunct="1">
        <a:lnSpc>
          <a:spcPct val="90000"/>
        </a:lnSpc>
        <a:spcBef>
          <a:spcPts val="750"/>
        </a:spcBef>
        <a:spcAft>
          <a:spcPts val="0"/>
        </a:spcAft>
        <a:buClrTx/>
        <a:buSzPct val="100000"/>
        <a:buFontTx/>
        <a:buChar char="•"/>
        <a:tabLst/>
        <a:defRPr sz="2400" b="0" i="0" u="none" strike="noStrike" cap="none" spc="0" baseline="0">
          <a:ln>
            <a:noFill/>
          </a:ln>
          <a:solidFill>
            <a:srgbClr val="000000"/>
          </a:solidFill>
          <a:uFillTx/>
          <a:latin typeface="+mj-lt"/>
          <a:ea typeface="+mj-ea"/>
          <a:cs typeface="+mj-cs"/>
          <a:sym typeface="Helvetica"/>
        </a:defRPr>
      </a:lvl3pPr>
      <a:lvl4pPr marL="1257300" marR="0" indent="-228600" algn="l" defTabSz="685800" rtl="0" eaLnBrk="1" latinLnBrk="0" hangingPunct="1">
        <a:lnSpc>
          <a:spcPct val="90000"/>
        </a:lnSpc>
        <a:spcBef>
          <a:spcPts val="750"/>
        </a:spcBef>
        <a:spcAft>
          <a:spcPts val="0"/>
        </a:spcAft>
        <a:buClrTx/>
        <a:buSzPct val="100000"/>
        <a:buFontTx/>
        <a:buChar char="•"/>
        <a:tabLst/>
        <a:defRPr sz="2400" b="0" i="0" u="none" strike="noStrike" cap="none" spc="0" baseline="0">
          <a:ln>
            <a:noFill/>
          </a:ln>
          <a:solidFill>
            <a:srgbClr val="000000"/>
          </a:solidFill>
          <a:uFillTx/>
          <a:latin typeface="+mj-lt"/>
          <a:ea typeface="+mj-ea"/>
          <a:cs typeface="+mj-cs"/>
          <a:sym typeface="Helvetica"/>
        </a:defRPr>
      </a:lvl4pPr>
      <a:lvl5pPr marL="1620982" marR="0" indent="-249382" algn="l" defTabSz="685800" rtl="0" eaLnBrk="1" latinLnBrk="0" hangingPunct="1">
        <a:lnSpc>
          <a:spcPct val="90000"/>
        </a:lnSpc>
        <a:spcBef>
          <a:spcPts val="750"/>
        </a:spcBef>
        <a:spcAft>
          <a:spcPts val="0"/>
        </a:spcAft>
        <a:buClrTx/>
        <a:buSzPct val="100000"/>
        <a:buFontTx/>
        <a:buChar char="•"/>
        <a:tabLst/>
        <a:defRPr sz="2400" b="0" i="0" u="none" strike="noStrike" cap="none" spc="0" baseline="0">
          <a:ln>
            <a:noFill/>
          </a:ln>
          <a:solidFill>
            <a:srgbClr val="000000"/>
          </a:solidFill>
          <a:uFillTx/>
          <a:latin typeface="+mj-lt"/>
          <a:ea typeface="+mj-ea"/>
          <a:cs typeface="+mj-cs"/>
          <a:sym typeface="Helvetica"/>
        </a:defRPr>
      </a:lvl5pPr>
      <a:lvl6pPr marL="2019300" marR="0" indent="-304800" algn="l" defTabSz="685800" rtl="0" eaLnBrk="1" latinLnBrk="0" hangingPunct="1">
        <a:lnSpc>
          <a:spcPct val="90000"/>
        </a:lnSpc>
        <a:spcBef>
          <a:spcPts val="750"/>
        </a:spcBef>
        <a:spcAft>
          <a:spcPts val="0"/>
        </a:spcAft>
        <a:buClrTx/>
        <a:buSzPct val="100000"/>
        <a:buFontTx/>
        <a:buChar char="•"/>
        <a:tabLst/>
        <a:defRPr sz="2400" b="0" i="0" u="none" strike="noStrike" cap="none" spc="0" baseline="0">
          <a:ln>
            <a:noFill/>
          </a:ln>
          <a:solidFill>
            <a:srgbClr val="000000"/>
          </a:solidFill>
          <a:uFillTx/>
          <a:latin typeface="+mj-lt"/>
          <a:ea typeface="+mj-ea"/>
          <a:cs typeface="+mj-cs"/>
          <a:sym typeface="Helvetica"/>
        </a:defRPr>
      </a:lvl6pPr>
      <a:lvl7pPr marL="2362200" marR="0" indent="-304800" algn="l" defTabSz="685800" rtl="0" eaLnBrk="1" latinLnBrk="0" hangingPunct="1">
        <a:lnSpc>
          <a:spcPct val="90000"/>
        </a:lnSpc>
        <a:spcBef>
          <a:spcPts val="750"/>
        </a:spcBef>
        <a:spcAft>
          <a:spcPts val="0"/>
        </a:spcAft>
        <a:buClrTx/>
        <a:buSzPct val="100000"/>
        <a:buFontTx/>
        <a:buChar char="•"/>
        <a:tabLst/>
        <a:defRPr sz="2400" b="0" i="0" u="none" strike="noStrike" cap="none" spc="0" baseline="0">
          <a:ln>
            <a:noFill/>
          </a:ln>
          <a:solidFill>
            <a:srgbClr val="000000"/>
          </a:solidFill>
          <a:uFillTx/>
          <a:latin typeface="+mj-lt"/>
          <a:ea typeface="+mj-ea"/>
          <a:cs typeface="+mj-cs"/>
          <a:sym typeface="Helvetica"/>
        </a:defRPr>
      </a:lvl7pPr>
      <a:lvl8pPr marL="2705100" marR="0" indent="-304800" algn="l" defTabSz="685800" rtl="0" eaLnBrk="1" latinLnBrk="0" hangingPunct="1">
        <a:lnSpc>
          <a:spcPct val="90000"/>
        </a:lnSpc>
        <a:spcBef>
          <a:spcPts val="750"/>
        </a:spcBef>
        <a:spcAft>
          <a:spcPts val="0"/>
        </a:spcAft>
        <a:buClrTx/>
        <a:buSzPct val="100000"/>
        <a:buFontTx/>
        <a:buChar char="•"/>
        <a:tabLst/>
        <a:defRPr sz="2400" b="0" i="0" u="none" strike="noStrike" cap="none" spc="0" baseline="0">
          <a:ln>
            <a:noFill/>
          </a:ln>
          <a:solidFill>
            <a:srgbClr val="000000"/>
          </a:solidFill>
          <a:uFillTx/>
          <a:latin typeface="+mj-lt"/>
          <a:ea typeface="+mj-ea"/>
          <a:cs typeface="+mj-cs"/>
          <a:sym typeface="Helvetica"/>
        </a:defRPr>
      </a:lvl8pPr>
      <a:lvl9pPr marL="3048000" marR="0" indent="-304800" algn="l" defTabSz="685800" rtl="0" eaLnBrk="1" latinLnBrk="0" hangingPunct="1">
        <a:lnSpc>
          <a:spcPct val="90000"/>
        </a:lnSpc>
        <a:spcBef>
          <a:spcPts val="750"/>
        </a:spcBef>
        <a:spcAft>
          <a:spcPts val="0"/>
        </a:spcAft>
        <a:buClrTx/>
        <a:buSzPct val="100000"/>
        <a:buFontTx/>
        <a:buChar char="•"/>
        <a:tabLst/>
        <a:defRPr sz="2400" b="0" i="0" u="none" strike="noStrike" cap="none" spc="0" baseline="0">
          <a:ln>
            <a:noFill/>
          </a:ln>
          <a:solidFill>
            <a:srgbClr val="000000"/>
          </a:solidFill>
          <a:uFillTx/>
          <a:latin typeface="+mj-lt"/>
          <a:ea typeface="+mj-ea"/>
          <a:cs typeface="+mj-cs"/>
          <a:sym typeface="Helvetica"/>
        </a:defRPr>
      </a:lvl9pPr>
    </p:bodyStyle>
    <p:otherStyle>
      <a:lvl1pPr marL="0" marR="0" indent="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1pPr>
      <a:lvl2pPr marL="0" marR="0" indent="34290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2pPr>
      <a:lvl3pPr marL="0" marR="0" indent="68580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3pPr>
      <a:lvl4pPr marL="0" marR="0" indent="102870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4pPr>
      <a:lvl5pPr marL="0" marR="0" indent="137160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5pPr>
      <a:lvl6pPr marL="0" marR="0" indent="171450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6pPr>
      <a:lvl7pPr marL="0" marR="0" indent="205740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7pPr>
      <a:lvl8pPr marL="0" marR="0" indent="240030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8pPr>
      <a:lvl9pPr marL="0" marR="0" indent="274320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672" y="1152626"/>
            <a:ext cx="6858001" cy="1790701"/>
          </a:xfrm>
        </p:spPr>
        <p:txBody>
          <a:bodyPr>
            <a:normAutofit fontScale="90000"/>
          </a:bodyPr>
          <a:lstStyle/>
          <a:p>
            <a:r>
              <a:rPr lang="ru-RU" dirty="0" smtClean="0"/>
              <a:t>«Школа Библии в евангельском </a:t>
            </a:r>
            <a:r>
              <a:rPr lang="ru-RU" smtClean="0"/>
              <a:t>цикле общины»</a:t>
            </a:r>
            <a:endParaRPr lang="en-US" dirty="0"/>
          </a:p>
        </p:txBody>
      </p:sp>
      <p:sp>
        <p:nvSpPr>
          <p:cNvPr id="3" name="Текст 2"/>
          <p:cNvSpPr>
            <a:spLocks noGrp="1"/>
          </p:cNvSpPr>
          <p:nvPr>
            <p:ph type="body" sz="quarter" idx="1"/>
          </p:nvPr>
        </p:nvSpPr>
        <p:spPr>
          <a:xfrm>
            <a:off x="3988676" y="3679156"/>
            <a:ext cx="3591997" cy="537785"/>
          </a:xfrm>
        </p:spPr>
        <p:txBody>
          <a:bodyPr>
            <a:noAutofit/>
          </a:bodyPr>
          <a:lstStyle/>
          <a:p>
            <a:r>
              <a:rPr lang="ru-RU" sz="1800" i="1" dirty="0" smtClean="0"/>
              <a:t>Семинар </a:t>
            </a:r>
            <a:r>
              <a:rPr lang="en-US" sz="1800" i="1" dirty="0" smtClean="0"/>
              <a:t># 3</a:t>
            </a:r>
            <a:r>
              <a:rPr lang="en-US" sz="1800" i="1" dirty="0"/>
              <a:t>	</a:t>
            </a:r>
            <a:endParaRPr lang="ru-RU" sz="1800" i="1" smtClean="0"/>
          </a:p>
          <a:p>
            <a:r>
              <a:rPr lang="ru-RU" sz="1800" i="1" smtClean="0"/>
              <a:t>Программа </a:t>
            </a:r>
            <a:r>
              <a:rPr lang="ru-RU" sz="1800" i="1" dirty="0"/>
              <a:t>обучения ШБ</a:t>
            </a:r>
            <a:endParaRPr lang="en-US" sz="1800" i="1"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27" y="0"/>
            <a:ext cx="1016758" cy="1016758"/>
          </a:xfrm>
          <a:prstGeom prst="rect">
            <a:avLst/>
          </a:prstGeom>
        </p:spPr>
      </p:pic>
    </p:spTree>
    <p:extLst>
      <p:ext uri="{BB962C8B-B14F-4D97-AF65-F5344CB8AC3E}">
        <p14:creationId xmlns:p14="http://schemas.microsoft.com/office/powerpoint/2010/main" val="1309908047"/>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graphicFrame>
        <p:nvGraphicFramePr>
          <p:cNvPr id="4" name="Chart 3"/>
          <p:cNvGraphicFramePr/>
          <p:nvPr>
            <p:extLst>
              <p:ext uri="{D42A27DB-BD31-4B8C-83A1-F6EECF244321}">
                <p14:modId xmlns:p14="http://schemas.microsoft.com/office/powerpoint/2010/main" val="481513744"/>
              </p:ext>
            </p:extLst>
          </p:nvPr>
        </p:nvGraphicFramePr>
        <p:xfrm>
          <a:off x="2753208" y="1248498"/>
          <a:ext cx="6390792" cy="370691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07945" y="115608"/>
            <a:ext cx="9774620" cy="707886"/>
          </a:xfrm>
          <a:prstGeom prst="rect">
            <a:avLst/>
          </a:prstGeom>
          <a:noFill/>
        </p:spPr>
        <p:txBody>
          <a:bodyPr wrap="square" rtlCol="0">
            <a:spAutoFit/>
          </a:bodyPr>
          <a:lstStyle/>
          <a:p>
            <a:pPr algn="ctr"/>
            <a:r>
              <a:rPr lang="ru-RU" sz="4000" b="1" dirty="0" smtClean="0">
                <a:latin typeface="Avenir Book"/>
                <a:cs typeface="Avenir Book"/>
              </a:rPr>
              <a:t>Потенциал роста поместной церкви</a:t>
            </a:r>
            <a:endParaRPr lang="en-US" sz="4000" b="1" dirty="0">
              <a:latin typeface="Avenir Book"/>
              <a:cs typeface="Avenir Book"/>
            </a:endParaRPr>
          </a:p>
        </p:txBody>
      </p:sp>
      <p:sp>
        <p:nvSpPr>
          <p:cNvPr id="7" name="TextBox 6"/>
          <p:cNvSpPr txBox="1"/>
          <p:nvPr/>
        </p:nvSpPr>
        <p:spPr>
          <a:xfrm>
            <a:off x="0" y="1239487"/>
            <a:ext cx="2822420" cy="2816156"/>
          </a:xfrm>
          <a:prstGeom prst="rect">
            <a:avLst/>
          </a:prstGeom>
          <a:noFill/>
        </p:spPr>
        <p:txBody>
          <a:bodyPr wrap="square" rtlCol="0">
            <a:spAutoFit/>
          </a:bodyPr>
          <a:lstStyle/>
          <a:p>
            <a:pPr algn="ctr"/>
            <a:r>
              <a:rPr lang="ru-RU" sz="2800" dirty="0" smtClean="0">
                <a:latin typeface="Avenir Book"/>
                <a:cs typeface="Avenir Book"/>
              </a:rPr>
              <a:t>Мы должны</a:t>
            </a:r>
            <a:endParaRPr lang="en-US" sz="2800" dirty="0">
              <a:latin typeface="Avenir Book"/>
              <a:cs typeface="Avenir Book"/>
            </a:endParaRPr>
          </a:p>
          <a:p>
            <a:pPr algn="ctr"/>
            <a:r>
              <a:rPr lang="ru-RU" sz="2800" b="1" dirty="0" smtClean="0">
                <a:latin typeface="Avenir Black" panose="02000503020000020003" pitchFamily="2" charset="0"/>
                <a:cs typeface="Avenir Book"/>
              </a:rPr>
              <a:t>усиливать</a:t>
            </a:r>
            <a:r>
              <a:rPr lang="en-US" sz="2800" b="1" dirty="0" smtClean="0">
                <a:latin typeface="Avenir Black" panose="02000503020000020003" pitchFamily="2" charset="0"/>
                <a:cs typeface="Avenir Book"/>
              </a:rPr>
              <a:t> </a:t>
            </a:r>
            <a:r>
              <a:rPr lang="ru-RU" sz="2800" b="1" dirty="0" smtClean="0">
                <a:latin typeface="Avenir Black" panose="02000503020000020003" pitchFamily="2" charset="0"/>
                <a:cs typeface="Avenir Book"/>
              </a:rPr>
              <a:t>служение на каждом этапе</a:t>
            </a:r>
            <a:r>
              <a:rPr lang="en-US" sz="2800" dirty="0" smtClean="0">
                <a:latin typeface="Avenir Book"/>
                <a:cs typeface="Avenir Book"/>
              </a:rPr>
              <a:t>, </a:t>
            </a:r>
            <a:r>
              <a:rPr lang="ru-RU" sz="2800" dirty="0" smtClean="0">
                <a:latin typeface="Avenir Book"/>
                <a:cs typeface="Avenir Book"/>
              </a:rPr>
              <a:t>всегда ставя цель</a:t>
            </a:r>
            <a:r>
              <a:rPr lang="en-US" sz="2800" dirty="0" smtClean="0">
                <a:latin typeface="Avenir Book"/>
                <a:cs typeface="Avenir Book"/>
              </a:rPr>
              <a:t>…</a:t>
            </a:r>
            <a:endParaRPr lang="en-US" sz="2800" dirty="0">
              <a:latin typeface="Avenir Book"/>
              <a:cs typeface="Avenir Book"/>
            </a:endParaRPr>
          </a:p>
          <a:p>
            <a:pPr algn="ctr"/>
            <a:endParaRPr lang="en-US" sz="900" dirty="0">
              <a:latin typeface="Avenir Book"/>
              <a:cs typeface="Avenir Book"/>
            </a:endParaRPr>
          </a:p>
        </p:txBody>
      </p:sp>
    </p:spTree>
    <p:extLst>
      <p:ext uri="{BB962C8B-B14F-4D97-AF65-F5344CB8AC3E}">
        <p14:creationId xmlns:p14="http://schemas.microsoft.com/office/powerpoint/2010/main" val="35039470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graphicFrame>
        <p:nvGraphicFramePr>
          <p:cNvPr id="4" name="Chart 3"/>
          <p:cNvGraphicFramePr/>
          <p:nvPr>
            <p:extLst>
              <p:ext uri="{D42A27DB-BD31-4B8C-83A1-F6EECF244321}">
                <p14:modId xmlns:p14="http://schemas.microsoft.com/office/powerpoint/2010/main" val="1307375554"/>
              </p:ext>
            </p:extLst>
          </p:nvPr>
        </p:nvGraphicFramePr>
        <p:xfrm>
          <a:off x="2753208" y="1248498"/>
          <a:ext cx="6390792" cy="370691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07945" y="115608"/>
            <a:ext cx="9774620" cy="707886"/>
          </a:xfrm>
          <a:prstGeom prst="rect">
            <a:avLst/>
          </a:prstGeom>
          <a:noFill/>
        </p:spPr>
        <p:txBody>
          <a:bodyPr wrap="square" rtlCol="0">
            <a:spAutoFit/>
          </a:bodyPr>
          <a:lstStyle/>
          <a:p>
            <a:pPr algn="ctr"/>
            <a:r>
              <a:rPr lang="ru-RU" sz="4000" b="1" dirty="0" smtClean="0">
                <a:latin typeface="Avenir Book"/>
                <a:cs typeface="Avenir Book"/>
              </a:rPr>
              <a:t>Потенциал роста поместной церкви</a:t>
            </a:r>
            <a:endParaRPr lang="en-US" sz="4000" b="1" dirty="0">
              <a:latin typeface="Avenir Book"/>
              <a:cs typeface="Avenir Book"/>
            </a:endParaRPr>
          </a:p>
        </p:txBody>
      </p:sp>
      <p:sp>
        <p:nvSpPr>
          <p:cNvPr id="8" name="TextBox 7"/>
          <p:cNvSpPr txBox="1"/>
          <p:nvPr/>
        </p:nvSpPr>
        <p:spPr>
          <a:xfrm>
            <a:off x="107271" y="1721613"/>
            <a:ext cx="2822420" cy="1692771"/>
          </a:xfrm>
          <a:prstGeom prst="rect">
            <a:avLst/>
          </a:prstGeom>
          <a:noFill/>
        </p:spPr>
        <p:txBody>
          <a:bodyPr wrap="square" rtlCol="0">
            <a:spAutoFit/>
          </a:bodyPr>
          <a:lstStyle/>
          <a:p>
            <a:pPr algn="ctr"/>
            <a:r>
              <a:rPr lang="ru-RU" sz="2800" b="1" dirty="0" smtClean="0">
                <a:latin typeface="Times New Roman" panose="02020603050405020304" pitchFamily="18" charset="0"/>
                <a:cs typeface="Times New Roman" panose="02020603050405020304" pitchFamily="18" charset="0"/>
              </a:rPr>
              <a:t>ВОВЛЕКАЯ ВСЕХ:</a:t>
            </a:r>
          </a:p>
          <a:p>
            <a:pPr algn="ctr"/>
            <a:r>
              <a:rPr lang="ru-RU" sz="2400" dirty="0" smtClean="0">
                <a:latin typeface="Avenir Black"/>
                <a:cs typeface="Avenir Black"/>
              </a:rPr>
              <a:t>Вовлечение всех </a:t>
            </a:r>
          </a:p>
          <a:p>
            <a:pPr algn="ctr"/>
            <a:r>
              <a:rPr lang="ru-RU" sz="2400" dirty="0" smtClean="0">
                <a:latin typeface="Avenir Black"/>
                <a:cs typeface="Avenir Black"/>
              </a:rPr>
              <a:t>членов церкви</a:t>
            </a:r>
            <a:endParaRPr lang="en-US" dirty="0">
              <a:latin typeface="Avenir Black"/>
              <a:cs typeface="Avenir Black"/>
            </a:endParaRPr>
          </a:p>
        </p:txBody>
      </p:sp>
    </p:spTree>
    <p:extLst>
      <p:ext uri="{BB962C8B-B14F-4D97-AF65-F5344CB8AC3E}">
        <p14:creationId xmlns:p14="http://schemas.microsoft.com/office/powerpoint/2010/main" val="30197743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513167" y="1693342"/>
            <a:ext cx="8223506" cy="3046988"/>
          </a:xfrm>
          <a:prstGeom prst="rect">
            <a:avLst/>
          </a:prstGeom>
          <a:noFill/>
        </p:spPr>
        <p:txBody>
          <a:bodyPr wrap="square" rtlCol="0">
            <a:spAutoFit/>
          </a:bodyPr>
          <a:lstStyle/>
          <a:p>
            <a:r>
              <a:rPr lang="ru-RU" sz="3200" b="1" dirty="0" smtClean="0">
                <a:latin typeface="Avenir Black" charset="0"/>
                <a:ea typeface="Avenir Black" charset="0"/>
                <a:cs typeface="Avenir Black" charset="0"/>
              </a:rPr>
              <a:t>Вопрос</a:t>
            </a:r>
            <a:r>
              <a:rPr lang="en-US" sz="3200" dirty="0" smtClean="0">
                <a:latin typeface="Avenir Book"/>
                <a:cs typeface="Avenir Book"/>
              </a:rPr>
              <a:t>: </a:t>
            </a:r>
            <a:r>
              <a:rPr lang="ru-RU" sz="3200" dirty="0" smtClean="0">
                <a:latin typeface="Avenir Book"/>
                <a:cs typeface="Avenir Book"/>
              </a:rPr>
              <a:t>Если каждый член церкви был бы вовлечен в какое-либо личное служение, был бы в таком случае рост церкви?</a:t>
            </a:r>
          </a:p>
          <a:p>
            <a:endParaRPr lang="ru-RU" sz="3200" dirty="0">
              <a:latin typeface="Avenir Book"/>
              <a:cs typeface="Avenir Book"/>
            </a:endParaRPr>
          </a:p>
          <a:p>
            <a:endParaRPr lang="en-US" sz="3200" dirty="0">
              <a:latin typeface="Avenir Book"/>
              <a:cs typeface="Avenir Book"/>
            </a:endParaRPr>
          </a:p>
        </p:txBody>
      </p:sp>
      <p:sp>
        <p:nvSpPr>
          <p:cNvPr id="5" name="Скругленный прямоугольник 4"/>
          <p:cNvSpPr/>
          <p:nvPr/>
        </p:nvSpPr>
        <p:spPr>
          <a:xfrm>
            <a:off x="95693" y="77874"/>
            <a:ext cx="1594884" cy="900321"/>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30942340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513167" y="1693342"/>
            <a:ext cx="8223506" cy="2739211"/>
          </a:xfrm>
          <a:prstGeom prst="rect">
            <a:avLst/>
          </a:prstGeom>
          <a:noFill/>
        </p:spPr>
        <p:txBody>
          <a:bodyPr wrap="square" rtlCol="0">
            <a:spAutoFit/>
          </a:bodyPr>
          <a:lstStyle/>
          <a:p>
            <a:r>
              <a:rPr lang="ru-RU" sz="3200" b="1" dirty="0" smtClean="0">
                <a:latin typeface="Avenir Black" charset="0"/>
                <a:ea typeface="Avenir Black" charset="0"/>
                <a:cs typeface="Avenir Black" charset="0"/>
              </a:rPr>
              <a:t>Вопрос</a:t>
            </a:r>
            <a:r>
              <a:rPr lang="en-US" sz="3200" dirty="0" smtClean="0">
                <a:latin typeface="Avenir Book"/>
                <a:cs typeface="Avenir Book"/>
              </a:rPr>
              <a:t>: </a:t>
            </a:r>
            <a:r>
              <a:rPr lang="ru-RU" sz="3200" dirty="0">
                <a:latin typeface="Avenir Book"/>
                <a:cs typeface="Avenir Book"/>
              </a:rPr>
              <a:t>Если каждый член церкви был бы вовлечен в какое-либо личное служение, был бы </a:t>
            </a:r>
            <a:r>
              <a:rPr lang="ru-RU" sz="3200" dirty="0" smtClean="0">
                <a:latin typeface="Avenir Book"/>
                <a:cs typeface="Avenir Book"/>
              </a:rPr>
              <a:t>в таком случае рост </a:t>
            </a:r>
            <a:r>
              <a:rPr lang="ru-RU" sz="3200" dirty="0">
                <a:latin typeface="Avenir Book"/>
                <a:cs typeface="Avenir Book"/>
              </a:rPr>
              <a:t>церкви?</a:t>
            </a:r>
            <a:endParaRPr lang="en-US" sz="3200" dirty="0">
              <a:latin typeface="Avenir Book"/>
              <a:cs typeface="Avenir Book"/>
            </a:endParaRPr>
          </a:p>
          <a:p>
            <a:endParaRPr lang="ru-RU" sz="3200" b="1" dirty="0" smtClean="0">
              <a:solidFill>
                <a:srgbClr val="E22311"/>
              </a:solidFill>
              <a:latin typeface="Avenir Book"/>
              <a:cs typeface="Avenir Book"/>
            </a:endParaRPr>
          </a:p>
          <a:p>
            <a:r>
              <a:rPr lang="ru-RU" sz="4400" b="1" dirty="0" smtClean="0">
                <a:solidFill>
                  <a:srgbClr val="E22311"/>
                </a:solidFill>
                <a:latin typeface="Avenir Book"/>
                <a:cs typeface="Avenir Book"/>
              </a:rPr>
              <a:t>Не обязательно</a:t>
            </a:r>
            <a:r>
              <a:rPr lang="en-US" sz="4400" b="1" dirty="0" smtClean="0">
                <a:solidFill>
                  <a:srgbClr val="E22311"/>
                </a:solidFill>
                <a:latin typeface="Avenir Book"/>
                <a:cs typeface="Avenir Book"/>
              </a:rPr>
              <a:t>.</a:t>
            </a:r>
            <a:endParaRPr lang="en-US" sz="4400" b="1" dirty="0">
              <a:solidFill>
                <a:srgbClr val="E22311"/>
              </a:solidFill>
              <a:latin typeface="Avenir Book"/>
              <a:cs typeface="Avenir Book"/>
            </a:endParaRPr>
          </a:p>
        </p:txBody>
      </p:sp>
      <p:sp>
        <p:nvSpPr>
          <p:cNvPr id="5" name="Скругленный прямоугольник 4"/>
          <p:cNvSpPr/>
          <p:nvPr/>
        </p:nvSpPr>
        <p:spPr>
          <a:xfrm>
            <a:off x="95693" y="77874"/>
            <a:ext cx="1594884" cy="900321"/>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33350679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892595" y="871870"/>
            <a:ext cx="5677786" cy="280076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Avenir Book"/>
              <a:ea typeface="+mn-ea"/>
              <a:cs typeface="Avenir Book"/>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4800" b="1" i="0" u="none" strike="noStrike" kern="1200" cap="none" spc="0" normalizeH="0" baseline="0" noProof="0" dirty="0" smtClean="0">
                <a:ln>
                  <a:noFill/>
                </a:ln>
                <a:solidFill>
                  <a:srgbClr val="C00000"/>
                </a:solidFill>
                <a:effectLst/>
                <a:uLnTx/>
                <a:uFillTx/>
                <a:latin typeface="Noto Sans SemiCondensed ExtraBo" panose="020B0502040504020204" pitchFamily="34" charset="0"/>
                <a:ea typeface="Noto Sans SemiCondensed ExtraBo" panose="020B0502040504020204" pitchFamily="34" charset="0"/>
                <a:cs typeface="Noto Sans SemiCondensed ExtraBo" panose="020B0502040504020204" pitchFamily="34" charset="0"/>
              </a:rPr>
              <a:t>Идентификация</a:t>
            </a:r>
            <a:endParaRPr kumimoji="0" lang="en-US" sz="4800" b="1" i="0" u="none" strike="noStrike" kern="1200" cap="none" spc="0" normalizeH="0" baseline="0" noProof="0" dirty="0">
              <a:ln>
                <a:noFill/>
              </a:ln>
              <a:solidFill>
                <a:srgbClr val="C00000"/>
              </a:solidFill>
              <a:effectLst/>
              <a:uLnTx/>
              <a:uFillTx/>
              <a:latin typeface="Noto Sans SemiCondensed ExtraBo" panose="020B0502040504020204" pitchFamily="34" charset="0"/>
              <a:ea typeface="Noto Sans SemiCondensed ExtraBo" panose="020B0502040504020204" pitchFamily="34" charset="0"/>
              <a:cs typeface="Noto Sans SemiCondensed ExtraBo" panose="020B0502040504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ru-RU" sz="4800" b="1" dirty="0">
                <a:solidFill>
                  <a:srgbClr val="C00000"/>
                </a:solidFill>
                <a:latin typeface="Noto Sans SemiCondensed ExtraBo" panose="020B0502040504020204" pitchFamily="34" charset="0"/>
                <a:ea typeface="Noto Sans SemiCondensed ExtraBo" panose="020B0502040504020204" pitchFamily="34" charset="0"/>
                <a:cs typeface="Noto Sans SemiCondensed ExtraBo" panose="020B0502040504020204" pitchFamily="34" charset="0"/>
              </a:rPr>
              <a:t>с</a:t>
            </a:r>
            <a:r>
              <a:rPr lang="ru-RU" sz="4800" b="1" dirty="0" smtClean="0">
                <a:solidFill>
                  <a:srgbClr val="C00000"/>
                </a:solidFill>
                <a:latin typeface="Noto Sans SemiCondensed ExtraBo" panose="020B0502040504020204" pitchFamily="34" charset="0"/>
                <a:ea typeface="Noto Sans SemiCondensed ExtraBo" panose="020B0502040504020204" pitchFamily="34" charset="0"/>
                <a:cs typeface="Noto Sans SemiCondensed ExtraBo" panose="020B0502040504020204" pitchFamily="34" charset="0"/>
              </a:rPr>
              <a:t>итуаций когда</a:t>
            </a:r>
          </a:p>
          <a:p>
            <a:pPr marL="0" marR="0" lvl="0" indent="0" algn="ctr" defTabSz="685800" rtl="0" eaLnBrk="1" fontAlgn="auto" latinLnBrk="0" hangingPunct="1">
              <a:lnSpc>
                <a:spcPct val="100000"/>
              </a:lnSpc>
              <a:spcBef>
                <a:spcPts val="0"/>
              </a:spcBef>
              <a:spcAft>
                <a:spcPts val="0"/>
              </a:spcAft>
              <a:buClrTx/>
              <a:buSzTx/>
              <a:buFontTx/>
              <a:buNone/>
              <a:tabLst/>
              <a:defRPr/>
            </a:pPr>
            <a:r>
              <a:rPr lang="ru-RU" sz="4800" b="1" dirty="0" smtClean="0">
                <a:solidFill>
                  <a:srgbClr val="C00000"/>
                </a:solidFill>
                <a:latin typeface="Noto Sans SemiCondensed ExtraBo" panose="020B0502040504020204" pitchFamily="34" charset="0"/>
                <a:ea typeface="Noto Sans SemiCondensed ExtraBo" panose="020B0502040504020204" pitchFamily="34" charset="0"/>
                <a:cs typeface="Noto Sans SemiCondensed ExtraBo" panose="020B0502040504020204" pitchFamily="34" charset="0"/>
              </a:rPr>
              <a:t>«нет роста»</a:t>
            </a:r>
            <a:endParaRPr kumimoji="0" lang="en-US" sz="3200" b="1" i="0" u="none" strike="noStrike" kern="1200" cap="none" spc="0" normalizeH="0" baseline="0" noProof="0" dirty="0">
              <a:ln>
                <a:noFill/>
              </a:ln>
              <a:solidFill>
                <a:srgbClr val="C00000"/>
              </a:solidFill>
              <a:effectLst/>
              <a:uLnTx/>
              <a:uFillTx/>
              <a:latin typeface="Noto Sans SemiCondensed ExtraBo" panose="020B0502040504020204" pitchFamily="34" charset="0"/>
              <a:ea typeface="Noto Sans SemiCondensed ExtraBo" panose="020B0502040504020204" pitchFamily="34" charset="0"/>
              <a:cs typeface="Noto Sans SemiCondensed ExtraBo" panose="020B0502040504020204" pitchFamily="34" charset="0"/>
            </a:endParaRPr>
          </a:p>
        </p:txBody>
      </p:sp>
      <p:sp>
        <p:nvSpPr>
          <p:cNvPr id="4" name="Скругленный прямоугольник 3"/>
          <p:cNvSpPr/>
          <p:nvPr/>
        </p:nvSpPr>
        <p:spPr>
          <a:xfrm>
            <a:off x="95693" y="77874"/>
            <a:ext cx="1594884" cy="900321"/>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7886919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extBox 6"/>
          <p:cNvSpPr txBox="1"/>
          <p:nvPr/>
        </p:nvSpPr>
        <p:spPr>
          <a:xfrm>
            <a:off x="142942" y="1233934"/>
            <a:ext cx="8730396" cy="3539430"/>
          </a:xfrm>
          <a:prstGeom prst="rect">
            <a:avLst/>
          </a:prstGeom>
          <a:noFill/>
        </p:spPr>
        <p:txBody>
          <a:bodyPr wrap="square" rtlCol="0">
            <a:spAutoFit/>
          </a:bodyPr>
          <a:lstStyle/>
          <a:p>
            <a:r>
              <a:rPr lang="ru-RU" sz="3200" b="1" dirty="0" smtClean="0">
                <a:latin typeface="Avenir Book"/>
                <a:cs typeface="Avenir Book"/>
              </a:rPr>
              <a:t>Община</a:t>
            </a:r>
            <a:r>
              <a:rPr lang="en-US" sz="3200" b="1" dirty="0" smtClean="0">
                <a:latin typeface="Avenir Book"/>
                <a:cs typeface="Avenir Book"/>
              </a:rPr>
              <a:t> </a:t>
            </a:r>
            <a:r>
              <a:rPr lang="en-US" sz="3200" b="1" dirty="0">
                <a:latin typeface="Avenir Book"/>
                <a:cs typeface="Avenir Book"/>
              </a:rPr>
              <a:t>A</a:t>
            </a:r>
            <a:r>
              <a:rPr lang="en-US" sz="3200" dirty="0">
                <a:latin typeface="Avenir Book"/>
                <a:cs typeface="Avenir Book"/>
              </a:rPr>
              <a:t> </a:t>
            </a:r>
            <a:r>
              <a:rPr lang="ru-RU" sz="3200" dirty="0" smtClean="0">
                <a:latin typeface="Avenir Book"/>
                <a:cs typeface="Avenir Book"/>
              </a:rPr>
              <a:t>очень активна</a:t>
            </a:r>
            <a:r>
              <a:rPr lang="en-US" sz="3200" dirty="0" smtClean="0">
                <a:latin typeface="Avenir Book"/>
                <a:cs typeface="Avenir Book"/>
              </a:rPr>
              <a:t>. </a:t>
            </a:r>
            <a:r>
              <a:rPr lang="ru-RU" sz="3200" dirty="0" smtClean="0">
                <a:latin typeface="Avenir Book"/>
                <a:cs typeface="Avenir Book"/>
              </a:rPr>
              <a:t>Она проводит кулинарные курсы</a:t>
            </a:r>
            <a:r>
              <a:rPr lang="ru-RU" sz="3200" dirty="0">
                <a:latin typeface="Avenir Book"/>
                <a:cs typeface="Avenir Book"/>
              </a:rPr>
              <a:t>, евангельские программы каждый </a:t>
            </a:r>
            <a:r>
              <a:rPr lang="ru-RU" sz="3200" dirty="0" smtClean="0">
                <a:latin typeface="Avenir Book"/>
                <a:cs typeface="Avenir Book"/>
              </a:rPr>
              <a:t>год и распространяет литературу. У них также есть активный центр влияния и программа наставничества для новых членов церкви. Почему же община А не растет так, как могла бы?</a:t>
            </a:r>
            <a:endParaRPr lang="en-US" sz="3200" dirty="0">
              <a:latin typeface="Avenir Book"/>
              <a:cs typeface="Avenir Book"/>
            </a:endParaRPr>
          </a:p>
        </p:txBody>
      </p:sp>
      <p:sp>
        <p:nvSpPr>
          <p:cNvPr id="3" name="TextBox 2">
            <a:extLst>
              <a:ext uri="{FF2B5EF4-FFF2-40B4-BE49-F238E27FC236}">
                <a16:creationId xmlns:a16="http://schemas.microsoft.com/office/drawing/2014/main" id="{8C8A0C2F-83F2-EA4A-8EB2-C4F3BEA47EA6}"/>
              </a:ext>
            </a:extLst>
          </p:cNvPr>
          <p:cNvSpPr txBox="1"/>
          <p:nvPr/>
        </p:nvSpPr>
        <p:spPr>
          <a:xfrm>
            <a:off x="5471770" y="263024"/>
            <a:ext cx="3022771" cy="707886"/>
          </a:xfrm>
          <a:prstGeom prst="rect">
            <a:avLst/>
          </a:prstGeom>
          <a:noFill/>
        </p:spPr>
        <p:txBody>
          <a:bodyPr wrap="square" rtlCol="0">
            <a:spAutoFit/>
          </a:bodyPr>
          <a:lstStyle/>
          <a:p>
            <a:r>
              <a:rPr lang="ru-RU" sz="4000" b="1" dirty="0" smtClean="0">
                <a:latin typeface="Avenir Black" panose="02000503020000020003" pitchFamily="2" charset="0"/>
              </a:rPr>
              <a:t>Церковь</a:t>
            </a:r>
            <a:r>
              <a:rPr lang="en-US" sz="4000" b="1" dirty="0" smtClean="0">
                <a:latin typeface="Avenir Black" panose="02000503020000020003" pitchFamily="2" charset="0"/>
              </a:rPr>
              <a:t> </a:t>
            </a:r>
            <a:r>
              <a:rPr lang="en-US" sz="4000" b="1" dirty="0">
                <a:latin typeface="Avenir Black" panose="02000503020000020003" pitchFamily="2" charset="0"/>
              </a:rPr>
              <a:t>A</a:t>
            </a:r>
          </a:p>
        </p:txBody>
      </p:sp>
      <p:sp>
        <p:nvSpPr>
          <p:cNvPr id="5" name="Скругленный прямоугольник 4"/>
          <p:cNvSpPr/>
          <p:nvPr/>
        </p:nvSpPr>
        <p:spPr>
          <a:xfrm>
            <a:off x="95693" y="77874"/>
            <a:ext cx="1594884" cy="900321"/>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9030268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ontent Placeholder 3">
            <a:extLst>
              <a:ext uri="{FF2B5EF4-FFF2-40B4-BE49-F238E27FC236}">
                <a16:creationId xmlns:a16="http://schemas.microsoft.com/office/drawing/2014/main" id="{35924B89-8536-D04E-9F27-48EDD2F880DD}"/>
              </a:ext>
            </a:extLst>
          </p:cNvPr>
          <p:cNvSpPr txBox="1">
            <a:spLocks/>
          </p:cNvSpPr>
          <p:nvPr/>
        </p:nvSpPr>
        <p:spPr>
          <a:xfrm>
            <a:off x="97971" y="1069538"/>
            <a:ext cx="4326735" cy="372322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pPr>
            <a:r>
              <a:rPr lang="ru-RU" sz="2400" dirty="0" smtClean="0">
                <a:latin typeface="Avenir Book" panose="02000503020000020003" pitchFamily="2" charset="0"/>
                <a:cs typeface="Garamond"/>
              </a:rPr>
              <a:t>Посвящая много времени и сил проведению различных мероприятий, у Церкви А хромает важный аспект личного свидетельства посредством литературного служения и последовательного изучения Библии. Без этого, в лучшем случае у церкви будет совсем небольшой рост.</a:t>
            </a:r>
          </a:p>
        </p:txBody>
      </p:sp>
      <p:graphicFrame>
        <p:nvGraphicFramePr>
          <p:cNvPr id="8" name="Content Placeholder 3">
            <a:extLst>
              <a:ext uri="{FF2B5EF4-FFF2-40B4-BE49-F238E27FC236}">
                <a16:creationId xmlns:a16="http://schemas.microsoft.com/office/drawing/2014/main" id="{532624D5-A94C-C94D-94E1-CA80803398EE}"/>
              </a:ext>
            </a:extLst>
          </p:cNvPr>
          <p:cNvGraphicFramePr>
            <a:graphicFrameLocks/>
          </p:cNvGraphicFramePr>
          <p:nvPr>
            <p:extLst>
              <p:ext uri="{D42A27DB-BD31-4B8C-83A1-F6EECF244321}">
                <p14:modId xmlns:p14="http://schemas.microsoft.com/office/powerpoint/2010/main" val="3168360824"/>
              </p:ext>
            </p:extLst>
          </p:nvPr>
        </p:nvGraphicFramePr>
        <p:xfrm>
          <a:off x="4889655" y="370244"/>
          <a:ext cx="3789396" cy="4403012"/>
        </p:xfrm>
        <a:graphic>
          <a:graphicData uri="http://schemas.openxmlformats.org/drawingml/2006/table">
            <a:tbl>
              <a:tblPr firstRow="1" bandRow="1">
                <a:tableStyleId>{5C22544A-7EE6-4342-B048-85BDC9FD1C3A}</a:tableStyleId>
              </a:tblPr>
              <a:tblGrid>
                <a:gridCol w="1894698">
                  <a:extLst>
                    <a:ext uri="{9D8B030D-6E8A-4147-A177-3AD203B41FA5}">
                      <a16:colId xmlns:a16="http://schemas.microsoft.com/office/drawing/2014/main" val="20000"/>
                    </a:ext>
                  </a:extLst>
                </a:gridCol>
                <a:gridCol w="1894698">
                  <a:extLst>
                    <a:ext uri="{9D8B030D-6E8A-4147-A177-3AD203B41FA5}">
                      <a16:colId xmlns:a16="http://schemas.microsoft.com/office/drawing/2014/main" val="20001"/>
                    </a:ext>
                  </a:extLst>
                </a:gridCol>
              </a:tblGrid>
              <a:tr h="769606">
                <a:tc>
                  <a:txBody>
                    <a:bodyPr/>
                    <a:lstStyle/>
                    <a:p>
                      <a:pPr algn="ctr"/>
                      <a:r>
                        <a:rPr lang="ru-RU" sz="2400" cap="none" dirty="0" smtClean="0">
                          <a:solidFill>
                            <a:schemeClr val="bg1"/>
                          </a:solidFill>
                          <a:latin typeface="Avenir Book" panose="02000503020000020003" pitchFamily="2" charset="0"/>
                          <a:cs typeface="Garamond"/>
                        </a:rPr>
                        <a:t>РОСТ</a:t>
                      </a:r>
                      <a:endParaRPr lang="en-US" sz="2400" cap="none" dirty="0">
                        <a:solidFill>
                          <a:schemeClr val="bg1"/>
                        </a:solidFill>
                        <a:latin typeface="Avenir Book" panose="02000503020000020003" pitchFamily="2" charset="0"/>
                        <a:cs typeface="Garamond"/>
                      </a:endParaRPr>
                    </a:p>
                  </a:txBody>
                  <a:tcPr marL="68580" marR="68580" marT="34290" marB="34290" anchor="ctr">
                    <a:solidFill>
                      <a:schemeClr val="tx1">
                        <a:alpha val="60000"/>
                      </a:schemeClr>
                    </a:solidFill>
                  </a:tcPr>
                </a:tc>
                <a:tc>
                  <a:txBody>
                    <a:bodyPr/>
                    <a:lstStyle/>
                    <a:p>
                      <a:pPr algn="ctr"/>
                      <a:r>
                        <a:rPr lang="ru-RU" sz="2000" dirty="0" smtClean="0">
                          <a:solidFill>
                            <a:schemeClr val="bg1"/>
                          </a:solidFill>
                          <a:latin typeface="Avenir Book" panose="02000503020000020003" pitchFamily="2" charset="0"/>
                          <a:cs typeface="Garamond"/>
                        </a:rPr>
                        <a:t>Община</a:t>
                      </a:r>
                      <a:r>
                        <a:rPr lang="ru-RU" sz="2400" dirty="0" smtClean="0">
                          <a:solidFill>
                            <a:schemeClr val="bg1"/>
                          </a:solidFill>
                          <a:latin typeface="Avenir Book" panose="02000503020000020003" pitchFamily="2" charset="0"/>
                          <a:cs typeface="Garamond"/>
                        </a:rPr>
                        <a:t> </a:t>
                      </a:r>
                      <a:r>
                        <a:rPr lang="en-US" sz="2400" dirty="0" smtClean="0">
                          <a:solidFill>
                            <a:schemeClr val="bg1"/>
                          </a:solidFill>
                          <a:latin typeface="Avenir Book" panose="02000503020000020003" pitchFamily="2" charset="0"/>
                          <a:cs typeface="Garamond"/>
                        </a:rPr>
                        <a:t> </a:t>
                      </a:r>
                      <a:r>
                        <a:rPr lang="en-US" sz="2400" dirty="0">
                          <a:solidFill>
                            <a:schemeClr val="bg1"/>
                          </a:solidFill>
                          <a:latin typeface="Avenir Book" panose="02000503020000020003" pitchFamily="2" charset="0"/>
                          <a:cs typeface="Garamond"/>
                        </a:rPr>
                        <a:t>A</a:t>
                      </a:r>
                    </a:p>
                  </a:txBody>
                  <a:tcPr marL="68580" marR="68580" marT="34290" marB="34290" anchor="ctr">
                    <a:solidFill>
                      <a:schemeClr val="tx1">
                        <a:alpha val="60000"/>
                      </a:schemeClr>
                    </a:solidFill>
                  </a:tcPr>
                </a:tc>
                <a:extLst>
                  <a:ext uri="{0D108BD9-81ED-4DB2-BD59-A6C34878D82A}">
                    <a16:rowId xmlns:a16="http://schemas.microsoft.com/office/drawing/2014/main" val="10000"/>
                  </a:ext>
                </a:extLst>
              </a:tr>
              <a:tr h="819258">
                <a:tc>
                  <a:txBody>
                    <a:bodyPr/>
                    <a:lstStyle/>
                    <a:p>
                      <a:pPr algn="ctr"/>
                      <a:r>
                        <a:rPr lang="ru-RU" sz="2000" dirty="0" smtClean="0">
                          <a:latin typeface="Avenir Book" panose="02000503020000020003" pitchFamily="2" charset="0"/>
                          <a:cs typeface="Garamond"/>
                        </a:rPr>
                        <a:t>Подготовка</a:t>
                      </a:r>
                      <a:endParaRPr lang="en-US" sz="2000" dirty="0">
                        <a:latin typeface="Avenir Book" panose="02000503020000020003" pitchFamily="2" charset="0"/>
                        <a:cs typeface="Garamond"/>
                      </a:endParaRPr>
                    </a:p>
                  </a:txBody>
                  <a:tcPr marL="68580" marR="68580" marT="34290" marB="34290" anchor="ctr">
                    <a:solidFill>
                      <a:schemeClr val="bg1"/>
                    </a:solidFill>
                  </a:tcPr>
                </a:tc>
                <a:tc>
                  <a:txBody>
                    <a:bodyPr/>
                    <a:lstStyle/>
                    <a:p>
                      <a:pPr algn="ctr"/>
                      <a:r>
                        <a:rPr lang="ru-RU" sz="1500" dirty="0" smtClean="0">
                          <a:latin typeface="Avenir Book" panose="02000503020000020003" pitchFamily="2" charset="0"/>
                          <a:cs typeface="Garamond"/>
                        </a:rPr>
                        <a:t>Здоровье</a:t>
                      </a:r>
                      <a:r>
                        <a:rPr lang="en-US" sz="1500" dirty="0" smtClean="0">
                          <a:latin typeface="Avenir Book" panose="02000503020000020003" pitchFamily="2" charset="0"/>
                          <a:cs typeface="Garamond"/>
                        </a:rPr>
                        <a:t>, </a:t>
                      </a:r>
                      <a:r>
                        <a:rPr lang="ru-RU" sz="1500" dirty="0" smtClean="0">
                          <a:latin typeface="Avenir Book" panose="02000503020000020003" pitchFamily="2" charset="0"/>
                          <a:cs typeface="Garamond"/>
                        </a:rPr>
                        <a:t>Литература</a:t>
                      </a:r>
                      <a:r>
                        <a:rPr lang="en-US" sz="1500" dirty="0" smtClean="0">
                          <a:latin typeface="Avenir Book" panose="02000503020000020003" pitchFamily="2" charset="0"/>
                          <a:cs typeface="Garamond"/>
                        </a:rPr>
                        <a:t>, </a:t>
                      </a:r>
                      <a:r>
                        <a:rPr lang="ru-RU" sz="1500" dirty="0" smtClean="0">
                          <a:latin typeface="Avenir Book" panose="02000503020000020003" pitchFamily="2" charset="0"/>
                          <a:cs typeface="Garamond"/>
                        </a:rPr>
                        <a:t>Центры влияния</a:t>
                      </a:r>
                      <a:endParaRPr lang="en-US" sz="1500" dirty="0">
                        <a:latin typeface="Avenir Book" panose="02000503020000020003" pitchFamily="2" charset="0"/>
                        <a:cs typeface="Garamond"/>
                      </a:endParaRPr>
                    </a:p>
                  </a:txBody>
                  <a:tcPr marL="68580" marR="68580" marT="34290" marB="34290" anchor="ctr">
                    <a:solidFill>
                      <a:schemeClr val="bg1"/>
                    </a:solidFill>
                  </a:tcPr>
                </a:tc>
                <a:extLst>
                  <a:ext uri="{0D108BD9-81ED-4DB2-BD59-A6C34878D82A}">
                    <a16:rowId xmlns:a16="http://schemas.microsoft.com/office/drawing/2014/main" val="10001"/>
                  </a:ext>
                </a:extLst>
              </a:tr>
              <a:tr h="703537">
                <a:tc>
                  <a:txBody>
                    <a:bodyPr/>
                    <a:lstStyle/>
                    <a:p>
                      <a:pPr algn="ctr"/>
                      <a:r>
                        <a:rPr lang="ru-RU" sz="2000" dirty="0" smtClean="0">
                          <a:latin typeface="Avenir Book" panose="02000503020000020003" pitchFamily="2" charset="0"/>
                          <a:cs typeface="Garamond"/>
                        </a:rPr>
                        <a:t>Сеяние</a:t>
                      </a:r>
                      <a:endParaRPr lang="en-US" sz="2000" dirty="0">
                        <a:latin typeface="Avenir Book" panose="02000503020000020003" pitchFamily="2" charset="0"/>
                        <a:cs typeface="Garamond"/>
                      </a:endParaRPr>
                    </a:p>
                  </a:txBody>
                  <a:tcPr marL="68580" marR="68580" marT="34290" marB="34290" anchor="ctr">
                    <a:solidFill>
                      <a:schemeClr val="bg1"/>
                    </a:solidFill>
                  </a:tcPr>
                </a:tc>
                <a:tc rowSpan="2">
                  <a:txBody>
                    <a:bodyPr/>
                    <a:lstStyle/>
                    <a:p>
                      <a:pPr algn="ctr"/>
                      <a:r>
                        <a:rPr lang="ru-RU" sz="2800" b="1" i="0" dirty="0" smtClean="0">
                          <a:solidFill>
                            <a:schemeClr val="bg1"/>
                          </a:solidFill>
                          <a:latin typeface="Avenir Black" panose="02000503020000020003" pitchFamily="2" charset="0"/>
                          <a:cs typeface="Garamond"/>
                        </a:rPr>
                        <a:t>НЕТ РОСТА</a:t>
                      </a:r>
                      <a:r>
                        <a:rPr lang="en-US" sz="2800" b="1" i="0" dirty="0" smtClean="0">
                          <a:solidFill>
                            <a:schemeClr val="bg1"/>
                          </a:solidFill>
                          <a:latin typeface="Avenir Black" panose="02000503020000020003" pitchFamily="2" charset="0"/>
                          <a:cs typeface="Garamond"/>
                        </a:rPr>
                        <a:t>!</a:t>
                      </a:r>
                      <a:endParaRPr lang="en-US" sz="1050" b="1" i="0" dirty="0">
                        <a:solidFill>
                          <a:schemeClr val="bg1"/>
                        </a:solidFill>
                        <a:latin typeface="Avenir Black" panose="02000503020000020003" pitchFamily="2" charset="0"/>
                        <a:cs typeface="Garamond"/>
                      </a:endParaRPr>
                    </a:p>
                  </a:txBody>
                  <a:tcPr marL="68580" marR="68580" marT="34290" marB="34290" anchor="ctr">
                    <a:solidFill>
                      <a:srgbClr val="C00000"/>
                    </a:solidFill>
                  </a:tcPr>
                </a:tc>
                <a:extLst>
                  <a:ext uri="{0D108BD9-81ED-4DB2-BD59-A6C34878D82A}">
                    <a16:rowId xmlns:a16="http://schemas.microsoft.com/office/drawing/2014/main" val="10002"/>
                  </a:ext>
                </a:extLst>
              </a:tr>
              <a:tr h="703537">
                <a:tc>
                  <a:txBody>
                    <a:bodyPr/>
                    <a:lstStyle/>
                    <a:p>
                      <a:pPr algn="ctr"/>
                      <a:r>
                        <a:rPr lang="ru-RU" sz="2000" dirty="0" smtClean="0">
                          <a:latin typeface="Avenir Book" panose="02000503020000020003" pitchFamily="2" charset="0"/>
                          <a:cs typeface="Garamond"/>
                        </a:rPr>
                        <a:t>Взращивание</a:t>
                      </a:r>
                      <a:endParaRPr lang="en-US" sz="2000" dirty="0">
                        <a:latin typeface="Avenir Book" panose="02000503020000020003" pitchFamily="2" charset="0"/>
                        <a:cs typeface="Garamond"/>
                      </a:endParaRPr>
                    </a:p>
                  </a:txBody>
                  <a:tcPr marL="68580" marR="68580" marT="34290" marB="34290" anchor="ctr">
                    <a:solidFill>
                      <a:schemeClr val="bg1"/>
                    </a:solidFill>
                  </a:tcPr>
                </a:tc>
                <a:tc vMerge="1">
                  <a:txBody>
                    <a:bodyPr/>
                    <a:lstStyle/>
                    <a:p>
                      <a:pPr algn="ctr"/>
                      <a:endParaRPr lang="en-US" dirty="0"/>
                    </a:p>
                  </a:txBody>
                  <a:tcPr anchor="ctr"/>
                </a:tc>
                <a:extLst>
                  <a:ext uri="{0D108BD9-81ED-4DB2-BD59-A6C34878D82A}">
                    <a16:rowId xmlns:a16="http://schemas.microsoft.com/office/drawing/2014/main" val="10003"/>
                  </a:ext>
                </a:extLst>
              </a:tr>
              <a:tr h="703537">
                <a:tc>
                  <a:txBody>
                    <a:bodyPr/>
                    <a:lstStyle/>
                    <a:p>
                      <a:pPr algn="ctr"/>
                      <a:r>
                        <a:rPr lang="ru-RU" sz="2000" dirty="0" smtClean="0">
                          <a:latin typeface="Avenir Book" panose="02000503020000020003" pitchFamily="2" charset="0"/>
                          <a:cs typeface="Garamond"/>
                        </a:rPr>
                        <a:t>Жатва</a:t>
                      </a:r>
                      <a:endParaRPr lang="en-US" sz="2000" dirty="0">
                        <a:latin typeface="Avenir Book" panose="02000503020000020003" pitchFamily="2" charset="0"/>
                        <a:cs typeface="Garamond"/>
                      </a:endParaRPr>
                    </a:p>
                  </a:txBody>
                  <a:tcPr marL="68580" marR="68580" marT="34290" marB="34290" anchor="ctr">
                    <a:solidFill>
                      <a:schemeClr val="bg1"/>
                    </a:solidFill>
                  </a:tcPr>
                </a:tc>
                <a:tc>
                  <a:txBody>
                    <a:bodyPr/>
                    <a:lstStyle/>
                    <a:p>
                      <a:pPr algn="ctr"/>
                      <a:r>
                        <a:rPr lang="ru-RU" sz="1800" dirty="0" smtClean="0">
                          <a:latin typeface="Avenir Book" panose="02000503020000020003" pitchFamily="2" charset="0"/>
                          <a:cs typeface="Garamond"/>
                        </a:rPr>
                        <a:t>Евангельские программы</a:t>
                      </a:r>
                      <a:endParaRPr lang="en-US" sz="1800" dirty="0">
                        <a:latin typeface="Avenir Book" panose="02000503020000020003" pitchFamily="2" charset="0"/>
                        <a:cs typeface="Garamond"/>
                      </a:endParaRPr>
                    </a:p>
                  </a:txBody>
                  <a:tcPr marL="68580" marR="68580" marT="34290" marB="34290" anchor="ctr">
                    <a:solidFill>
                      <a:schemeClr val="bg1"/>
                    </a:solidFill>
                  </a:tcPr>
                </a:tc>
                <a:extLst>
                  <a:ext uri="{0D108BD9-81ED-4DB2-BD59-A6C34878D82A}">
                    <a16:rowId xmlns:a16="http://schemas.microsoft.com/office/drawing/2014/main" val="10004"/>
                  </a:ext>
                </a:extLst>
              </a:tr>
              <a:tr h="703537">
                <a:tc>
                  <a:txBody>
                    <a:bodyPr/>
                    <a:lstStyle/>
                    <a:p>
                      <a:pPr algn="ctr"/>
                      <a:r>
                        <a:rPr lang="ru-RU" sz="1800" dirty="0" smtClean="0">
                          <a:latin typeface="Avenir Book" panose="02000503020000020003" pitchFamily="2" charset="0"/>
                          <a:cs typeface="Garamond"/>
                        </a:rPr>
                        <a:t>Сохранение</a:t>
                      </a:r>
                      <a:r>
                        <a:rPr lang="ru-RU" sz="2000" dirty="0" smtClean="0">
                          <a:latin typeface="Avenir Book" panose="02000503020000020003" pitchFamily="2" charset="0"/>
                          <a:cs typeface="Garamond"/>
                        </a:rPr>
                        <a:t> </a:t>
                      </a:r>
                      <a:endParaRPr lang="en-US" sz="2000" dirty="0">
                        <a:latin typeface="Avenir Book" panose="02000503020000020003" pitchFamily="2" charset="0"/>
                        <a:cs typeface="Garamond"/>
                      </a:endParaRPr>
                    </a:p>
                  </a:txBody>
                  <a:tcPr marL="68580" marR="68580" marT="34290" marB="34290" anchor="ctr">
                    <a:solidFill>
                      <a:schemeClr val="bg1"/>
                    </a:solidFill>
                  </a:tcPr>
                </a:tc>
                <a:tc>
                  <a:txBody>
                    <a:bodyPr/>
                    <a:lstStyle/>
                    <a:p>
                      <a:pPr algn="ctr"/>
                      <a:r>
                        <a:rPr lang="ru-RU" sz="1800" dirty="0" smtClean="0">
                          <a:latin typeface="Avenir Book" panose="02000503020000020003" pitchFamily="2" charset="0"/>
                          <a:cs typeface="Garamond"/>
                        </a:rPr>
                        <a:t>Программы наставничества</a:t>
                      </a:r>
                      <a:endParaRPr lang="en-US" sz="1800" dirty="0">
                        <a:latin typeface="Avenir Book" panose="02000503020000020003" pitchFamily="2" charset="0"/>
                        <a:cs typeface="Garamond"/>
                      </a:endParaRPr>
                    </a:p>
                  </a:txBody>
                  <a:tcPr marL="68580" marR="68580" marT="34290" marB="34290" anchor="ctr">
                    <a:solidFill>
                      <a:schemeClr val="bg1"/>
                    </a:solidFill>
                  </a:tcPr>
                </a:tc>
                <a:extLst>
                  <a:ext uri="{0D108BD9-81ED-4DB2-BD59-A6C34878D82A}">
                    <a16:rowId xmlns:a16="http://schemas.microsoft.com/office/drawing/2014/main" val="10005"/>
                  </a:ext>
                </a:extLst>
              </a:tr>
            </a:tbl>
          </a:graphicData>
        </a:graphic>
      </p:graphicFrame>
      <p:sp>
        <p:nvSpPr>
          <p:cNvPr id="5" name="Скругленный прямоугольник 4"/>
          <p:cNvSpPr/>
          <p:nvPr/>
        </p:nvSpPr>
        <p:spPr>
          <a:xfrm>
            <a:off x="95693" y="77874"/>
            <a:ext cx="1594884" cy="900321"/>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36256270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216528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extBox 6"/>
          <p:cNvSpPr txBox="1"/>
          <p:nvPr/>
        </p:nvSpPr>
        <p:spPr>
          <a:xfrm>
            <a:off x="538941" y="1181275"/>
            <a:ext cx="8316791" cy="3539430"/>
          </a:xfrm>
          <a:prstGeom prst="rect">
            <a:avLst/>
          </a:prstGeom>
          <a:noFill/>
        </p:spPr>
        <p:txBody>
          <a:bodyPr wrap="square" rtlCol="0">
            <a:spAutoFit/>
          </a:bodyPr>
          <a:lstStyle/>
          <a:p>
            <a:r>
              <a:rPr lang="ru-RU" sz="3200" dirty="0" smtClean="0">
                <a:latin typeface="Avenir Book"/>
                <a:cs typeface="Avenir Book"/>
              </a:rPr>
              <a:t>Каждую осень, Община Б проводит евангельские программы и крестит новых членов церкви. Однако за два года большая часть этих людей не были вовлечены в служение церкви и ушли из нее. Что же можно сделать, чтобы помочь Общине Б?</a:t>
            </a:r>
            <a:endParaRPr lang="en-US" sz="3200" dirty="0">
              <a:latin typeface="Avenir Book"/>
              <a:cs typeface="Avenir Book"/>
            </a:endParaRPr>
          </a:p>
        </p:txBody>
      </p:sp>
      <p:sp>
        <p:nvSpPr>
          <p:cNvPr id="3" name="TextBox 2">
            <a:extLst>
              <a:ext uri="{FF2B5EF4-FFF2-40B4-BE49-F238E27FC236}">
                <a16:creationId xmlns:a16="http://schemas.microsoft.com/office/drawing/2014/main" id="{8C8A0C2F-83F2-EA4A-8EB2-C4F3BEA47EA6}"/>
              </a:ext>
            </a:extLst>
          </p:cNvPr>
          <p:cNvSpPr txBox="1"/>
          <p:nvPr/>
        </p:nvSpPr>
        <p:spPr>
          <a:xfrm>
            <a:off x="5091379" y="263024"/>
            <a:ext cx="3403162" cy="707886"/>
          </a:xfrm>
          <a:prstGeom prst="rect">
            <a:avLst/>
          </a:prstGeom>
          <a:noFill/>
        </p:spPr>
        <p:txBody>
          <a:bodyPr wrap="square" rtlCol="0">
            <a:spAutoFit/>
          </a:bodyPr>
          <a:lstStyle/>
          <a:p>
            <a:r>
              <a:rPr lang="ru-RU" sz="4000" b="1" u="sng" dirty="0" smtClean="0">
                <a:latin typeface="Avenir Black" panose="02000503020000020003" pitchFamily="2" charset="0"/>
              </a:rPr>
              <a:t>Община Б</a:t>
            </a:r>
            <a:endParaRPr lang="en-US" sz="4000" b="1" u="sng" dirty="0">
              <a:latin typeface="Avenir Black" panose="02000503020000020003" pitchFamily="2" charset="0"/>
            </a:endParaRPr>
          </a:p>
        </p:txBody>
      </p:sp>
      <p:sp>
        <p:nvSpPr>
          <p:cNvPr id="5" name="Скругленный прямоугольник 4"/>
          <p:cNvSpPr/>
          <p:nvPr/>
        </p:nvSpPr>
        <p:spPr>
          <a:xfrm>
            <a:off x="95693" y="77874"/>
            <a:ext cx="1594884" cy="900321"/>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3101144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ontent Placeholder 3">
            <a:extLst>
              <a:ext uri="{FF2B5EF4-FFF2-40B4-BE49-F238E27FC236}">
                <a16:creationId xmlns:a16="http://schemas.microsoft.com/office/drawing/2014/main" id="{35924B89-8536-D04E-9F27-48EDD2F880DD}"/>
              </a:ext>
            </a:extLst>
          </p:cNvPr>
          <p:cNvSpPr txBox="1">
            <a:spLocks/>
          </p:cNvSpPr>
          <p:nvPr/>
        </p:nvSpPr>
        <p:spPr>
          <a:xfrm>
            <a:off x="81643" y="1062282"/>
            <a:ext cx="4343063" cy="3723228"/>
          </a:xfrm>
          <a:prstGeom prst="rect">
            <a:avLst/>
          </a:prstGeom>
        </p:spPr>
        <p:txBody>
          <a:bodyP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pPr>
            <a:r>
              <a:rPr lang="ru-RU" sz="2800" dirty="0" smtClean="0">
                <a:latin typeface="Avenir Book" panose="02000503020000020003" pitchFamily="2" charset="0"/>
                <a:cs typeface="Garamond"/>
              </a:rPr>
              <a:t>Община</a:t>
            </a:r>
            <a:r>
              <a:rPr lang="en-US" sz="2800" dirty="0" smtClean="0">
                <a:latin typeface="Avenir Book" panose="02000503020000020003" pitchFamily="2" charset="0"/>
                <a:cs typeface="Garamond"/>
              </a:rPr>
              <a:t> </a:t>
            </a:r>
            <a:r>
              <a:rPr lang="ru-RU" sz="2800" dirty="0" smtClean="0">
                <a:latin typeface="Avenir Book" panose="02000503020000020003" pitchFamily="2" charset="0"/>
                <a:cs typeface="Garamond"/>
              </a:rPr>
              <a:t>Б</a:t>
            </a:r>
            <a:r>
              <a:rPr lang="en-US" sz="2800" dirty="0" smtClean="0">
                <a:latin typeface="Avenir Book" panose="02000503020000020003" pitchFamily="2" charset="0"/>
                <a:cs typeface="Garamond"/>
              </a:rPr>
              <a:t> </a:t>
            </a:r>
            <a:r>
              <a:rPr lang="ru-RU" sz="2800" dirty="0" smtClean="0">
                <a:latin typeface="Avenir Book" panose="02000503020000020003" pitchFamily="2" charset="0"/>
                <a:cs typeface="Garamond"/>
              </a:rPr>
              <a:t>приобретает новых членов церкви, но не умеет их делать учениками. Им нужен продуманный план ученичества - как сделать новых членов церкви духовно устойчивыми тружениками в Божьем деле.</a:t>
            </a:r>
          </a:p>
          <a:p>
            <a:pPr marL="0" indent="0" defTabSz="342900">
              <a:buNone/>
            </a:pPr>
            <a:endParaRPr lang="en-US" sz="2800" dirty="0">
              <a:latin typeface="Avenir Book" panose="02000503020000020003" pitchFamily="2" charset="0"/>
              <a:cs typeface="Garamond"/>
            </a:endParaRPr>
          </a:p>
        </p:txBody>
      </p:sp>
      <p:graphicFrame>
        <p:nvGraphicFramePr>
          <p:cNvPr id="8" name="Content Placeholder 3">
            <a:extLst>
              <a:ext uri="{FF2B5EF4-FFF2-40B4-BE49-F238E27FC236}">
                <a16:creationId xmlns:a16="http://schemas.microsoft.com/office/drawing/2014/main" id="{532624D5-A94C-C94D-94E1-CA80803398EE}"/>
              </a:ext>
            </a:extLst>
          </p:cNvPr>
          <p:cNvGraphicFramePr>
            <a:graphicFrameLocks/>
          </p:cNvGraphicFramePr>
          <p:nvPr>
            <p:extLst>
              <p:ext uri="{D42A27DB-BD31-4B8C-83A1-F6EECF244321}">
                <p14:modId xmlns:p14="http://schemas.microsoft.com/office/powerpoint/2010/main" val="2117812089"/>
              </p:ext>
            </p:extLst>
          </p:nvPr>
        </p:nvGraphicFramePr>
        <p:xfrm>
          <a:off x="4889655" y="370244"/>
          <a:ext cx="3789396" cy="4403012"/>
        </p:xfrm>
        <a:graphic>
          <a:graphicData uri="http://schemas.openxmlformats.org/drawingml/2006/table">
            <a:tbl>
              <a:tblPr firstRow="1" bandRow="1">
                <a:tableStyleId>{5C22544A-7EE6-4342-B048-85BDC9FD1C3A}</a:tableStyleId>
              </a:tblPr>
              <a:tblGrid>
                <a:gridCol w="1894698">
                  <a:extLst>
                    <a:ext uri="{9D8B030D-6E8A-4147-A177-3AD203B41FA5}">
                      <a16:colId xmlns:a16="http://schemas.microsoft.com/office/drawing/2014/main" val="20000"/>
                    </a:ext>
                  </a:extLst>
                </a:gridCol>
                <a:gridCol w="1894698">
                  <a:extLst>
                    <a:ext uri="{9D8B030D-6E8A-4147-A177-3AD203B41FA5}">
                      <a16:colId xmlns:a16="http://schemas.microsoft.com/office/drawing/2014/main" val="20001"/>
                    </a:ext>
                  </a:extLst>
                </a:gridCol>
              </a:tblGrid>
              <a:tr h="769606">
                <a:tc>
                  <a:txBody>
                    <a:bodyPr/>
                    <a:lstStyle/>
                    <a:p>
                      <a:pPr algn="ctr"/>
                      <a:r>
                        <a:rPr lang="ru-RU" sz="2400" cap="none" dirty="0" smtClean="0">
                          <a:solidFill>
                            <a:schemeClr val="bg1"/>
                          </a:solidFill>
                          <a:latin typeface="Avenir Book" panose="02000503020000020003" pitchFamily="2" charset="0"/>
                          <a:cs typeface="Garamond"/>
                        </a:rPr>
                        <a:t>РОСТ</a:t>
                      </a:r>
                      <a:endParaRPr lang="en-US" sz="2400" cap="none" dirty="0">
                        <a:solidFill>
                          <a:schemeClr val="bg1"/>
                        </a:solidFill>
                        <a:latin typeface="Avenir Book" panose="02000503020000020003" pitchFamily="2" charset="0"/>
                        <a:cs typeface="Garamond"/>
                      </a:endParaRPr>
                    </a:p>
                  </a:txBody>
                  <a:tcPr marL="68580" marR="68580" marT="34290" marB="34290" anchor="ctr">
                    <a:solidFill>
                      <a:schemeClr val="tx1">
                        <a:alpha val="60000"/>
                      </a:schemeClr>
                    </a:solidFill>
                  </a:tcPr>
                </a:tc>
                <a:tc>
                  <a:txBody>
                    <a:bodyPr/>
                    <a:lstStyle/>
                    <a:p>
                      <a:pPr algn="ctr"/>
                      <a:r>
                        <a:rPr lang="ru-RU" sz="2400" dirty="0" smtClean="0">
                          <a:solidFill>
                            <a:schemeClr val="bg1"/>
                          </a:solidFill>
                          <a:latin typeface="Avenir Book" panose="02000503020000020003" pitchFamily="2" charset="0"/>
                          <a:cs typeface="Garamond"/>
                        </a:rPr>
                        <a:t>Церковь</a:t>
                      </a:r>
                      <a:r>
                        <a:rPr lang="en-US" sz="2400" dirty="0" smtClean="0">
                          <a:solidFill>
                            <a:schemeClr val="bg1"/>
                          </a:solidFill>
                          <a:latin typeface="Avenir Book" panose="02000503020000020003" pitchFamily="2" charset="0"/>
                          <a:cs typeface="Garamond"/>
                        </a:rPr>
                        <a:t> </a:t>
                      </a:r>
                      <a:r>
                        <a:rPr lang="en-US" sz="2400" dirty="0">
                          <a:solidFill>
                            <a:schemeClr val="bg1"/>
                          </a:solidFill>
                          <a:latin typeface="Avenir Book" panose="02000503020000020003" pitchFamily="2" charset="0"/>
                          <a:cs typeface="Garamond"/>
                        </a:rPr>
                        <a:t>B</a:t>
                      </a:r>
                    </a:p>
                  </a:txBody>
                  <a:tcPr marL="68580" marR="68580" marT="34290" marB="34290" anchor="ctr">
                    <a:solidFill>
                      <a:schemeClr val="tx1">
                        <a:alpha val="60000"/>
                      </a:schemeClr>
                    </a:solidFill>
                  </a:tcPr>
                </a:tc>
                <a:extLst>
                  <a:ext uri="{0D108BD9-81ED-4DB2-BD59-A6C34878D82A}">
                    <a16:rowId xmlns:a16="http://schemas.microsoft.com/office/drawing/2014/main" val="10000"/>
                  </a:ext>
                </a:extLst>
              </a:tr>
              <a:tr h="819258">
                <a:tc>
                  <a:txBody>
                    <a:bodyPr/>
                    <a:lstStyle/>
                    <a:p>
                      <a:pPr algn="ctr"/>
                      <a:r>
                        <a:rPr lang="ru-RU" sz="2000" dirty="0" smtClean="0">
                          <a:latin typeface="Avenir Book" panose="02000503020000020003" pitchFamily="2" charset="0"/>
                          <a:cs typeface="Garamond"/>
                        </a:rPr>
                        <a:t>Подготовка</a:t>
                      </a:r>
                      <a:endParaRPr lang="en-US" sz="2000" dirty="0">
                        <a:latin typeface="Avenir Book" panose="02000503020000020003" pitchFamily="2" charset="0"/>
                        <a:cs typeface="Garamond"/>
                      </a:endParaRPr>
                    </a:p>
                  </a:txBody>
                  <a:tcPr marL="68580" marR="68580" marT="34290" marB="34290" anchor="ctr">
                    <a:solidFill>
                      <a:schemeClr val="bg1"/>
                    </a:solidFill>
                  </a:tcPr>
                </a:tc>
                <a:tc>
                  <a:txBody>
                    <a:bodyPr/>
                    <a:lstStyle/>
                    <a:p>
                      <a:pPr algn="ctr"/>
                      <a:r>
                        <a:rPr lang="ru-RU" sz="1600" dirty="0" smtClean="0">
                          <a:latin typeface="Avenir Book" panose="02000503020000020003" pitchFamily="2" charset="0"/>
                          <a:cs typeface="Garamond"/>
                        </a:rPr>
                        <a:t>Служение </a:t>
                      </a:r>
                    </a:p>
                    <a:p>
                      <a:pPr algn="ctr"/>
                      <a:r>
                        <a:rPr lang="ru-RU" sz="1600" dirty="0" smtClean="0">
                          <a:latin typeface="Avenir Book" panose="02000503020000020003" pitchFamily="2" charset="0"/>
                          <a:cs typeface="Garamond"/>
                        </a:rPr>
                        <a:t>нуждам других</a:t>
                      </a:r>
                      <a:endParaRPr lang="en-US" sz="1600" dirty="0">
                        <a:latin typeface="Avenir Book" panose="02000503020000020003" pitchFamily="2" charset="0"/>
                        <a:cs typeface="Garamond"/>
                      </a:endParaRPr>
                    </a:p>
                  </a:txBody>
                  <a:tcPr marL="68580" marR="68580" marT="34290" marB="34290" anchor="ctr">
                    <a:solidFill>
                      <a:schemeClr val="bg1"/>
                    </a:solidFill>
                  </a:tcPr>
                </a:tc>
                <a:extLst>
                  <a:ext uri="{0D108BD9-81ED-4DB2-BD59-A6C34878D82A}">
                    <a16:rowId xmlns:a16="http://schemas.microsoft.com/office/drawing/2014/main" val="10001"/>
                  </a:ext>
                </a:extLst>
              </a:tr>
              <a:tr h="703537">
                <a:tc>
                  <a:txBody>
                    <a:bodyPr/>
                    <a:lstStyle/>
                    <a:p>
                      <a:pPr algn="ctr"/>
                      <a:r>
                        <a:rPr lang="ru-RU" sz="2000" dirty="0" smtClean="0">
                          <a:latin typeface="Avenir Book" panose="02000503020000020003" pitchFamily="2" charset="0"/>
                          <a:cs typeface="Garamond"/>
                        </a:rPr>
                        <a:t>Сеяние</a:t>
                      </a:r>
                      <a:endParaRPr lang="en-US" sz="2000" dirty="0">
                        <a:latin typeface="Avenir Book" panose="02000503020000020003" pitchFamily="2" charset="0"/>
                        <a:cs typeface="Garamond"/>
                      </a:endParaRPr>
                    </a:p>
                  </a:txBody>
                  <a:tcPr marL="68580" marR="68580" marT="34290" marB="34290" anchor="ctr">
                    <a:solidFill>
                      <a:schemeClr val="bg1"/>
                    </a:solidFill>
                  </a:tcPr>
                </a:tc>
                <a:tc>
                  <a:txBody>
                    <a:bodyPr/>
                    <a:lstStyle/>
                    <a:p>
                      <a:pPr algn="ctr"/>
                      <a:r>
                        <a:rPr lang="ru-RU" sz="1600" dirty="0" smtClean="0">
                          <a:latin typeface="Avenir Book" panose="02000503020000020003" pitchFamily="2" charset="0"/>
                          <a:cs typeface="Garamond"/>
                        </a:rPr>
                        <a:t>Распространение литературы</a:t>
                      </a:r>
                      <a:endParaRPr lang="en-US" sz="1600" dirty="0">
                        <a:latin typeface="Avenir Book" panose="02000503020000020003" pitchFamily="2" charset="0"/>
                        <a:cs typeface="Garamond"/>
                      </a:endParaRPr>
                    </a:p>
                  </a:txBody>
                  <a:tcPr marL="68580" marR="68580" marT="34290" marB="34290" anchor="ctr">
                    <a:solidFill>
                      <a:schemeClr val="bg1"/>
                    </a:solidFill>
                  </a:tcPr>
                </a:tc>
                <a:extLst>
                  <a:ext uri="{0D108BD9-81ED-4DB2-BD59-A6C34878D82A}">
                    <a16:rowId xmlns:a16="http://schemas.microsoft.com/office/drawing/2014/main" val="1265815125"/>
                  </a:ext>
                </a:extLst>
              </a:tr>
              <a:tr h="703537">
                <a:tc>
                  <a:txBody>
                    <a:bodyPr/>
                    <a:lstStyle/>
                    <a:p>
                      <a:pPr algn="ctr"/>
                      <a:r>
                        <a:rPr lang="ru-RU" sz="2000" dirty="0" smtClean="0">
                          <a:latin typeface="Avenir Book" panose="02000503020000020003" pitchFamily="2" charset="0"/>
                          <a:cs typeface="Garamond"/>
                        </a:rPr>
                        <a:t>Взращивание</a:t>
                      </a:r>
                      <a:endParaRPr lang="en-US" sz="2000" dirty="0">
                        <a:latin typeface="Avenir Book" panose="02000503020000020003" pitchFamily="2" charset="0"/>
                        <a:cs typeface="Garamond"/>
                      </a:endParaRPr>
                    </a:p>
                  </a:txBody>
                  <a:tcPr marL="68580" marR="68580" marT="34290" marB="34290" anchor="ctr">
                    <a:solidFill>
                      <a:schemeClr val="bg1"/>
                    </a:solidFill>
                  </a:tcPr>
                </a:tc>
                <a:tc>
                  <a:txBody>
                    <a:bodyPr/>
                    <a:lstStyle/>
                    <a:p>
                      <a:pPr algn="ctr"/>
                      <a:r>
                        <a:rPr lang="ru-RU" sz="1600" dirty="0" smtClean="0">
                          <a:latin typeface="Avenir Book" panose="02000503020000020003" pitchFamily="2" charset="0"/>
                          <a:cs typeface="Garamond"/>
                        </a:rPr>
                        <a:t>ШБ</a:t>
                      </a:r>
                      <a:endParaRPr lang="en-US" sz="1600" dirty="0">
                        <a:latin typeface="Avenir Book" panose="02000503020000020003" pitchFamily="2" charset="0"/>
                        <a:cs typeface="Garamond"/>
                      </a:endParaRPr>
                    </a:p>
                  </a:txBody>
                  <a:tcPr marL="68580" marR="68580" marT="34290" marB="34290" anchor="ctr">
                    <a:solidFill>
                      <a:schemeClr val="bg1"/>
                    </a:solidFill>
                  </a:tcPr>
                </a:tc>
                <a:extLst>
                  <a:ext uri="{0D108BD9-81ED-4DB2-BD59-A6C34878D82A}">
                    <a16:rowId xmlns:a16="http://schemas.microsoft.com/office/drawing/2014/main" val="1460736344"/>
                  </a:ext>
                </a:extLst>
              </a:tr>
              <a:tr h="703537">
                <a:tc>
                  <a:txBody>
                    <a:bodyPr/>
                    <a:lstStyle/>
                    <a:p>
                      <a:pPr algn="ctr"/>
                      <a:r>
                        <a:rPr lang="ru-RU" sz="2000" dirty="0" smtClean="0">
                          <a:latin typeface="Avenir Book" panose="02000503020000020003" pitchFamily="2" charset="0"/>
                          <a:cs typeface="Garamond"/>
                        </a:rPr>
                        <a:t>Жатва</a:t>
                      </a:r>
                      <a:endParaRPr lang="en-US" sz="2000" dirty="0">
                        <a:latin typeface="Avenir Book" panose="02000503020000020003" pitchFamily="2" charset="0"/>
                        <a:cs typeface="Garamond"/>
                      </a:endParaRPr>
                    </a:p>
                  </a:txBody>
                  <a:tcPr marL="68580" marR="68580" marT="34290" marB="34290" anchor="ctr">
                    <a:solidFill>
                      <a:schemeClr val="bg1"/>
                    </a:solidFill>
                  </a:tcPr>
                </a:tc>
                <a:tc>
                  <a:txBody>
                    <a:bodyPr/>
                    <a:lstStyle/>
                    <a:p>
                      <a:pPr algn="ctr"/>
                      <a:r>
                        <a:rPr lang="ru-RU" sz="1600" dirty="0" smtClean="0">
                          <a:latin typeface="Avenir Book" panose="02000503020000020003" pitchFamily="2" charset="0"/>
                          <a:cs typeface="Garamond"/>
                        </a:rPr>
                        <a:t>Евангельские программы</a:t>
                      </a:r>
                      <a:endParaRPr lang="en-US" sz="1600" dirty="0">
                        <a:latin typeface="Avenir Book" panose="02000503020000020003" pitchFamily="2" charset="0"/>
                        <a:cs typeface="Garamond"/>
                      </a:endParaRPr>
                    </a:p>
                  </a:txBody>
                  <a:tcPr marL="68580" marR="68580" marT="34290" marB="34290" anchor="ctr">
                    <a:solidFill>
                      <a:schemeClr val="bg1"/>
                    </a:solidFill>
                  </a:tcPr>
                </a:tc>
                <a:extLst>
                  <a:ext uri="{0D108BD9-81ED-4DB2-BD59-A6C34878D82A}">
                    <a16:rowId xmlns:a16="http://schemas.microsoft.com/office/drawing/2014/main" val="10004"/>
                  </a:ext>
                </a:extLst>
              </a:tr>
              <a:tr h="703537">
                <a:tc>
                  <a:txBody>
                    <a:bodyPr/>
                    <a:lstStyle/>
                    <a:p>
                      <a:pPr algn="ctr"/>
                      <a:r>
                        <a:rPr lang="ru-RU" sz="1800" dirty="0" smtClean="0">
                          <a:latin typeface="Avenir Book" panose="02000503020000020003" pitchFamily="2" charset="0"/>
                          <a:cs typeface="Garamond"/>
                        </a:rPr>
                        <a:t>Сохранение</a:t>
                      </a:r>
                      <a:r>
                        <a:rPr lang="ru-RU" sz="2000" dirty="0" smtClean="0">
                          <a:latin typeface="Avenir Book" panose="02000503020000020003" pitchFamily="2" charset="0"/>
                          <a:cs typeface="Garamond"/>
                        </a:rPr>
                        <a:t> </a:t>
                      </a:r>
                      <a:endParaRPr lang="en-US" sz="2000" dirty="0">
                        <a:latin typeface="Avenir Book" panose="02000503020000020003" pitchFamily="2" charset="0"/>
                        <a:cs typeface="Garamond"/>
                      </a:endParaRPr>
                    </a:p>
                  </a:txBody>
                  <a:tcPr marL="68580" marR="68580" marT="34290" marB="34290" anchor="ctr">
                    <a:solidFill>
                      <a:schemeClr val="bg1"/>
                    </a:solidFill>
                  </a:tcPr>
                </a:tc>
                <a:tc>
                  <a:txBody>
                    <a:bodyPr/>
                    <a:lstStyle/>
                    <a:p>
                      <a:pPr algn="ctr"/>
                      <a:r>
                        <a:rPr lang="ru-RU" sz="2000" b="1" i="0" dirty="0" smtClean="0">
                          <a:solidFill>
                            <a:schemeClr val="bg1"/>
                          </a:solidFill>
                          <a:latin typeface="Avenir Black" panose="02000503020000020003" pitchFamily="2" charset="0"/>
                          <a:cs typeface="Garamond"/>
                        </a:rPr>
                        <a:t>НЕТ РОСТА</a:t>
                      </a:r>
                      <a:r>
                        <a:rPr lang="en-US" sz="2000" b="1" i="0" dirty="0" smtClean="0">
                          <a:solidFill>
                            <a:schemeClr val="bg1"/>
                          </a:solidFill>
                          <a:latin typeface="Avenir Black" panose="02000503020000020003" pitchFamily="2" charset="0"/>
                          <a:cs typeface="Garamond"/>
                        </a:rPr>
                        <a:t>!</a:t>
                      </a:r>
                      <a:endParaRPr lang="en-US" sz="2000" b="1" i="0" dirty="0">
                        <a:solidFill>
                          <a:schemeClr val="bg1"/>
                        </a:solidFill>
                        <a:latin typeface="Avenir Black" panose="02000503020000020003" pitchFamily="2" charset="0"/>
                        <a:cs typeface="Garamond"/>
                      </a:endParaRPr>
                    </a:p>
                  </a:txBody>
                  <a:tcPr marL="68580" marR="68580" marT="34290" marB="34290" anchor="ctr">
                    <a:solidFill>
                      <a:srgbClr val="C00000"/>
                    </a:solidFill>
                  </a:tcPr>
                </a:tc>
                <a:extLst>
                  <a:ext uri="{0D108BD9-81ED-4DB2-BD59-A6C34878D82A}">
                    <a16:rowId xmlns:a16="http://schemas.microsoft.com/office/drawing/2014/main" val="10005"/>
                  </a:ext>
                </a:extLst>
              </a:tr>
            </a:tbl>
          </a:graphicData>
        </a:graphic>
      </p:graphicFrame>
      <p:sp>
        <p:nvSpPr>
          <p:cNvPr id="5" name="Скругленный прямоугольник 4"/>
          <p:cNvSpPr/>
          <p:nvPr/>
        </p:nvSpPr>
        <p:spPr>
          <a:xfrm>
            <a:off x="95693" y="77874"/>
            <a:ext cx="1594884" cy="900321"/>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6482506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3D1BB219-996B-8A44-A084-669B657DF839}"/>
              </a:ext>
            </a:extLst>
          </p:cNvPr>
          <p:cNvPicPr>
            <a:picLocks noChangeAspect="1"/>
          </p:cNvPicPr>
          <p:nvPr/>
        </p:nvPicPr>
        <p:blipFill>
          <a:blip r:embed="rId4"/>
          <a:stretch>
            <a:fillRect/>
          </a:stretch>
        </p:blipFill>
        <p:spPr>
          <a:xfrm>
            <a:off x="2013932" y="144075"/>
            <a:ext cx="4823934" cy="4638398"/>
          </a:xfrm>
          <a:prstGeom prst="rect">
            <a:avLst/>
          </a:prstGeom>
        </p:spPr>
      </p:pic>
      <p:sp>
        <p:nvSpPr>
          <p:cNvPr id="7" name="Скругленный прямоугольник 6"/>
          <p:cNvSpPr/>
          <p:nvPr/>
        </p:nvSpPr>
        <p:spPr>
          <a:xfrm>
            <a:off x="3110594" y="3014134"/>
            <a:ext cx="2628900" cy="304800"/>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20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ВАША ОБЩИНА</a:t>
            </a:r>
            <a:endParaRPr lang="ru-RU" sz="20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8" name="Скругленный прямоугольник 7"/>
          <p:cNvSpPr/>
          <p:nvPr/>
        </p:nvSpPr>
        <p:spPr>
          <a:xfrm>
            <a:off x="3197247" y="1715289"/>
            <a:ext cx="2415277" cy="985052"/>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72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39651020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9887121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extBox 6"/>
          <p:cNvSpPr txBox="1"/>
          <p:nvPr/>
        </p:nvSpPr>
        <p:spPr>
          <a:xfrm>
            <a:off x="319484" y="1400732"/>
            <a:ext cx="8316791" cy="3108543"/>
          </a:xfrm>
          <a:prstGeom prst="rect">
            <a:avLst/>
          </a:prstGeom>
          <a:noFill/>
        </p:spPr>
        <p:txBody>
          <a:bodyPr wrap="square" rtlCol="0">
            <a:spAutoFit/>
          </a:bodyPr>
          <a:lstStyle/>
          <a:p>
            <a:r>
              <a:rPr lang="ru-RU" sz="2800" dirty="0" smtClean="0">
                <a:latin typeface="Avenir Book"/>
                <a:cs typeface="Avenir Book"/>
              </a:rPr>
              <a:t>Члены Общины С распространяют литературу и проводят уроки по изучении Библии. У них также есть продуманный план поддержки новых членов церкви, но практически очень мало заинтересовавшихся истиной принимают крещение и становятся членами церкви. Что может сделать Община С для ее роста?</a:t>
            </a:r>
            <a:endParaRPr lang="en-US" sz="2800" dirty="0">
              <a:latin typeface="Avenir Book"/>
              <a:cs typeface="Avenir Book"/>
            </a:endParaRPr>
          </a:p>
        </p:txBody>
      </p:sp>
      <p:sp>
        <p:nvSpPr>
          <p:cNvPr id="3" name="TextBox 2">
            <a:extLst>
              <a:ext uri="{FF2B5EF4-FFF2-40B4-BE49-F238E27FC236}">
                <a16:creationId xmlns:a16="http://schemas.microsoft.com/office/drawing/2014/main" id="{8C8A0C2F-83F2-EA4A-8EB2-C4F3BEA47EA6}"/>
              </a:ext>
            </a:extLst>
          </p:cNvPr>
          <p:cNvSpPr txBox="1"/>
          <p:nvPr/>
        </p:nvSpPr>
        <p:spPr>
          <a:xfrm>
            <a:off x="5127955" y="263024"/>
            <a:ext cx="3366586" cy="707886"/>
          </a:xfrm>
          <a:prstGeom prst="rect">
            <a:avLst/>
          </a:prstGeom>
          <a:noFill/>
        </p:spPr>
        <p:txBody>
          <a:bodyPr wrap="square" rtlCol="0">
            <a:spAutoFit/>
          </a:bodyPr>
          <a:lstStyle/>
          <a:p>
            <a:r>
              <a:rPr lang="ru-RU" sz="4000" b="1" dirty="0" smtClean="0">
                <a:latin typeface="Avenir Black" panose="02000503020000020003" pitchFamily="2" charset="0"/>
              </a:rPr>
              <a:t>Община</a:t>
            </a:r>
            <a:r>
              <a:rPr lang="en-US" sz="4000" b="1" dirty="0" smtClean="0">
                <a:latin typeface="Avenir Black" panose="02000503020000020003" pitchFamily="2" charset="0"/>
              </a:rPr>
              <a:t> </a:t>
            </a:r>
            <a:r>
              <a:rPr lang="en-US" sz="4000" b="1" dirty="0">
                <a:latin typeface="Avenir Black" panose="02000503020000020003" pitchFamily="2" charset="0"/>
              </a:rPr>
              <a:t>C</a:t>
            </a:r>
          </a:p>
        </p:txBody>
      </p:sp>
      <p:sp>
        <p:nvSpPr>
          <p:cNvPr id="5" name="Скругленный прямоугольник 4"/>
          <p:cNvSpPr/>
          <p:nvPr/>
        </p:nvSpPr>
        <p:spPr>
          <a:xfrm>
            <a:off x="95693" y="77874"/>
            <a:ext cx="1594884" cy="900321"/>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38105825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Content Placeholder 3">
            <a:extLst>
              <a:ext uri="{FF2B5EF4-FFF2-40B4-BE49-F238E27FC236}">
                <a16:creationId xmlns:a16="http://schemas.microsoft.com/office/drawing/2014/main" id="{35924B89-8536-D04E-9F27-48EDD2F880DD}"/>
              </a:ext>
            </a:extLst>
          </p:cNvPr>
          <p:cNvSpPr txBox="1">
            <a:spLocks/>
          </p:cNvSpPr>
          <p:nvPr/>
        </p:nvSpPr>
        <p:spPr>
          <a:xfrm>
            <a:off x="146957" y="1224366"/>
            <a:ext cx="4277749" cy="3723228"/>
          </a:xfrm>
          <a:prstGeom prst="rect">
            <a:avLst/>
          </a:prstGeom>
        </p:spPr>
        <p:txBody>
          <a:bodyPr>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pPr>
            <a:r>
              <a:rPr lang="ru-RU" sz="2800" dirty="0" smtClean="0">
                <a:latin typeface="Avenir Book" panose="02000503020000020003" pitchFamily="2" charset="0"/>
                <a:cs typeface="Garamond"/>
              </a:rPr>
              <a:t>Община С не умеет налаживать доверительные отношения с гостями, посредством программ Отдела Здоровья, а также удовлетворяя и другие их нужды. Она также не видит преимущество в проведении евангельских программ, где люди могут принять решение следовать за Христом и принимать крещение.</a:t>
            </a:r>
          </a:p>
        </p:txBody>
      </p:sp>
      <p:graphicFrame>
        <p:nvGraphicFramePr>
          <p:cNvPr id="5" name="Content Placeholder 3">
            <a:extLst>
              <a:ext uri="{FF2B5EF4-FFF2-40B4-BE49-F238E27FC236}">
                <a16:creationId xmlns:a16="http://schemas.microsoft.com/office/drawing/2014/main" id="{84548BE3-5AAD-334A-9143-45C8FF51634F}"/>
              </a:ext>
            </a:extLst>
          </p:cNvPr>
          <p:cNvGraphicFramePr>
            <a:graphicFrameLocks/>
          </p:cNvGraphicFramePr>
          <p:nvPr>
            <p:extLst>
              <p:ext uri="{D42A27DB-BD31-4B8C-83A1-F6EECF244321}">
                <p14:modId xmlns:p14="http://schemas.microsoft.com/office/powerpoint/2010/main" val="1498038438"/>
              </p:ext>
            </p:extLst>
          </p:nvPr>
        </p:nvGraphicFramePr>
        <p:xfrm>
          <a:off x="4645151" y="370244"/>
          <a:ext cx="4033900" cy="4403012"/>
        </p:xfrm>
        <a:graphic>
          <a:graphicData uri="http://schemas.openxmlformats.org/drawingml/2006/table">
            <a:tbl>
              <a:tblPr firstRow="1" bandRow="1">
                <a:tableStyleId>{5C22544A-7EE6-4342-B048-85BDC9FD1C3A}</a:tableStyleId>
              </a:tblPr>
              <a:tblGrid>
                <a:gridCol w="2016950">
                  <a:extLst>
                    <a:ext uri="{9D8B030D-6E8A-4147-A177-3AD203B41FA5}">
                      <a16:colId xmlns:a16="http://schemas.microsoft.com/office/drawing/2014/main" val="20000"/>
                    </a:ext>
                  </a:extLst>
                </a:gridCol>
                <a:gridCol w="2016950">
                  <a:extLst>
                    <a:ext uri="{9D8B030D-6E8A-4147-A177-3AD203B41FA5}">
                      <a16:colId xmlns:a16="http://schemas.microsoft.com/office/drawing/2014/main" val="20001"/>
                    </a:ext>
                  </a:extLst>
                </a:gridCol>
              </a:tblGrid>
              <a:tr h="769606">
                <a:tc>
                  <a:txBody>
                    <a:bodyPr/>
                    <a:lstStyle/>
                    <a:p>
                      <a:pPr algn="ctr"/>
                      <a:r>
                        <a:rPr lang="ru-RU" sz="2400" cap="none" dirty="0" smtClean="0">
                          <a:solidFill>
                            <a:schemeClr val="bg1"/>
                          </a:solidFill>
                          <a:latin typeface="Avenir Book" panose="02000503020000020003" pitchFamily="2" charset="0"/>
                          <a:cs typeface="Garamond"/>
                        </a:rPr>
                        <a:t>РОСТ</a:t>
                      </a:r>
                      <a:endParaRPr lang="en-US" sz="2400" cap="none" dirty="0">
                        <a:solidFill>
                          <a:schemeClr val="bg1"/>
                        </a:solidFill>
                        <a:latin typeface="Avenir Book" panose="02000503020000020003" pitchFamily="2" charset="0"/>
                        <a:cs typeface="Garamond"/>
                      </a:endParaRPr>
                    </a:p>
                  </a:txBody>
                  <a:tcPr marL="68580" marR="68580" marT="34290" marB="34290" anchor="ctr">
                    <a:solidFill>
                      <a:schemeClr val="tx1">
                        <a:alpha val="60000"/>
                      </a:schemeClr>
                    </a:solidFill>
                  </a:tcPr>
                </a:tc>
                <a:tc>
                  <a:txBody>
                    <a:bodyPr/>
                    <a:lstStyle/>
                    <a:p>
                      <a:pPr algn="ctr"/>
                      <a:r>
                        <a:rPr lang="ru-RU" sz="2400" dirty="0" smtClean="0">
                          <a:solidFill>
                            <a:schemeClr val="bg1"/>
                          </a:solidFill>
                          <a:latin typeface="Avenir Book" panose="02000503020000020003" pitchFamily="2" charset="0"/>
                          <a:cs typeface="Garamond"/>
                        </a:rPr>
                        <a:t>Церковь</a:t>
                      </a:r>
                      <a:r>
                        <a:rPr lang="en-US" sz="2400" dirty="0" smtClean="0">
                          <a:solidFill>
                            <a:schemeClr val="bg1"/>
                          </a:solidFill>
                          <a:latin typeface="Avenir Book" panose="02000503020000020003" pitchFamily="2" charset="0"/>
                          <a:cs typeface="Garamond"/>
                        </a:rPr>
                        <a:t> </a:t>
                      </a:r>
                      <a:r>
                        <a:rPr lang="en-US" sz="2400" dirty="0">
                          <a:solidFill>
                            <a:schemeClr val="bg1"/>
                          </a:solidFill>
                          <a:latin typeface="Avenir Book" panose="02000503020000020003" pitchFamily="2" charset="0"/>
                          <a:cs typeface="Garamond"/>
                        </a:rPr>
                        <a:t>C</a:t>
                      </a:r>
                    </a:p>
                  </a:txBody>
                  <a:tcPr marL="68580" marR="68580" marT="34290" marB="34290" anchor="ctr">
                    <a:solidFill>
                      <a:schemeClr val="tx1">
                        <a:alpha val="60000"/>
                      </a:schemeClr>
                    </a:solidFill>
                  </a:tcPr>
                </a:tc>
                <a:extLst>
                  <a:ext uri="{0D108BD9-81ED-4DB2-BD59-A6C34878D82A}">
                    <a16:rowId xmlns:a16="http://schemas.microsoft.com/office/drawing/2014/main" val="10000"/>
                  </a:ext>
                </a:extLst>
              </a:tr>
              <a:tr h="819258">
                <a:tc>
                  <a:txBody>
                    <a:bodyPr/>
                    <a:lstStyle/>
                    <a:p>
                      <a:pPr algn="ctr"/>
                      <a:r>
                        <a:rPr lang="ru-RU" sz="2000" dirty="0" smtClean="0">
                          <a:latin typeface="Avenir Book" panose="02000503020000020003" pitchFamily="2" charset="0"/>
                          <a:cs typeface="Garamond"/>
                        </a:rPr>
                        <a:t>Подготовка</a:t>
                      </a:r>
                      <a:endParaRPr lang="en-US" sz="2000" dirty="0">
                        <a:latin typeface="Avenir Book" panose="02000503020000020003" pitchFamily="2" charset="0"/>
                        <a:cs typeface="Garamond"/>
                      </a:endParaRPr>
                    </a:p>
                  </a:txBody>
                  <a:tcPr marL="68580" marR="68580" marT="34290" marB="34290" anchor="ctr">
                    <a:solidFill>
                      <a:schemeClr val="bg1"/>
                    </a:solidFill>
                  </a:tcPr>
                </a:tc>
                <a:tc>
                  <a:txBody>
                    <a:bodyPr/>
                    <a:lstStyle/>
                    <a:p>
                      <a:pPr algn="ctr"/>
                      <a:r>
                        <a:rPr lang="ru-RU" sz="1800" b="1" i="0" dirty="0" smtClean="0">
                          <a:solidFill>
                            <a:schemeClr val="bg1"/>
                          </a:solidFill>
                          <a:latin typeface="Avenir Black" panose="02000503020000020003" pitchFamily="2" charset="0"/>
                          <a:cs typeface="Garamond"/>
                        </a:rPr>
                        <a:t>НЕТ РОСТА</a:t>
                      </a:r>
                      <a:r>
                        <a:rPr lang="en-US" sz="1800" b="1" i="0" dirty="0" smtClean="0">
                          <a:solidFill>
                            <a:schemeClr val="bg1"/>
                          </a:solidFill>
                          <a:latin typeface="Avenir Black" panose="02000503020000020003" pitchFamily="2" charset="0"/>
                          <a:cs typeface="Garamond"/>
                        </a:rPr>
                        <a:t>!</a:t>
                      </a:r>
                      <a:endParaRPr lang="en-US" sz="1800" b="1" i="0" dirty="0">
                        <a:solidFill>
                          <a:schemeClr val="bg1"/>
                        </a:solidFill>
                        <a:latin typeface="Avenir Black" panose="02000503020000020003" pitchFamily="2" charset="0"/>
                        <a:cs typeface="Garamond"/>
                      </a:endParaRPr>
                    </a:p>
                  </a:txBody>
                  <a:tcPr marL="68580" marR="68580" marT="34290" marB="34290" anchor="ctr">
                    <a:solidFill>
                      <a:srgbClr val="C00000"/>
                    </a:solidFill>
                  </a:tcPr>
                </a:tc>
                <a:extLst>
                  <a:ext uri="{0D108BD9-81ED-4DB2-BD59-A6C34878D82A}">
                    <a16:rowId xmlns:a16="http://schemas.microsoft.com/office/drawing/2014/main" val="10001"/>
                  </a:ext>
                </a:extLst>
              </a:tr>
              <a:tr h="703537">
                <a:tc>
                  <a:txBody>
                    <a:bodyPr/>
                    <a:lstStyle/>
                    <a:p>
                      <a:pPr algn="ctr"/>
                      <a:r>
                        <a:rPr lang="ru-RU" sz="2000" dirty="0" smtClean="0">
                          <a:latin typeface="Avenir Book" panose="02000503020000020003" pitchFamily="2" charset="0"/>
                          <a:cs typeface="Garamond"/>
                        </a:rPr>
                        <a:t>Сеяние</a:t>
                      </a:r>
                      <a:endParaRPr lang="en-US" sz="2000" dirty="0">
                        <a:latin typeface="Avenir Book" panose="02000503020000020003" pitchFamily="2" charset="0"/>
                        <a:cs typeface="Garamond"/>
                      </a:endParaRPr>
                    </a:p>
                  </a:txBody>
                  <a:tcPr marL="68580" marR="68580" marT="34290" marB="34290" anchor="ctr">
                    <a:solidFill>
                      <a:schemeClr val="bg1"/>
                    </a:solidFill>
                  </a:tcPr>
                </a:tc>
                <a:tc>
                  <a:txBody>
                    <a:bodyPr/>
                    <a:lstStyle/>
                    <a:p>
                      <a:pPr algn="ctr"/>
                      <a:r>
                        <a:rPr lang="ru-RU" sz="1800" dirty="0" smtClean="0">
                          <a:latin typeface="Avenir Book" panose="02000503020000020003" pitchFamily="2" charset="0"/>
                          <a:cs typeface="Garamond"/>
                        </a:rPr>
                        <a:t>Распространение литературы</a:t>
                      </a:r>
                      <a:endParaRPr lang="en-US" sz="1800" dirty="0">
                        <a:latin typeface="Avenir Book" panose="02000503020000020003" pitchFamily="2" charset="0"/>
                        <a:cs typeface="Garamond"/>
                      </a:endParaRPr>
                    </a:p>
                  </a:txBody>
                  <a:tcPr marL="68580" marR="68580" marT="34290" marB="34290" anchor="ctr">
                    <a:solidFill>
                      <a:schemeClr val="bg1"/>
                    </a:solidFill>
                  </a:tcPr>
                </a:tc>
                <a:extLst>
                  <a:ext uri="{0D108BD9-81ED-4DB2-BD59-A6C34878D82A}">
                    <a16:rowId xmlns:a16="http://schemas.microsoft.com/office/drawing/2014/main" val="1265815125"/>
                  </a:ext>
                </a:extLst>
              </a:tr>
              <a:tr h="703537">
                <a:tc>
                  <a:txBody>
                    <a:bodyPr/>
                    <a:lstStyle/>
                    <a:p>
                      <a:pPr algn="ctr"/>
                      <a:r>
                        <a:rPr lang="ru-RU" sz="2000" dirty="0" smtClean="0">
                          <a:latin typeface="Avenir Book" panose="02000503020000020003" pitchFamily="2" charset="0"/>
                          <a:cs typeface="Garamond"/>
                        </a:rPr>
                        <a:t>Взращивание</a:t>
                      </a:r>
                      <a:endParaRPr lang="en-US" sz="2000" dirty="0">
                        <a:latin typeface="Avenir Book" panose="02000503020000020003" pitchFamily="2" charset="0"/>
                        <a:cs typeface="Garamond"/>
                      </a:endParaRPr>
                    </a:p>
                  </a:txBody>
                  <a:tcPr marL="68580" marR="68580" marT="34290" marB="34290" anchor="ctr">
                    <a:solidFill>
                      <a:schemeClr val="bg1"/>
                    </a:solidFill>
                  </a:tcPr>
                </a:tc>
                <a:tc>
                  <a:txBody>
                    <a:bodyPr/>
                    <a:lstStyle/>
                    <a:p>
                      <a:pPr algn="ctr"/>
                      <a:r>
                        <a:rPr lang="ru-RU" sz="1800" dirty="0" smtClean="0">
                          <a:latin typeface="Avenir Book" panose="02000503020000020003" pitchFamily="2" charset="0"/>
                          <a:cs typeface="Garamond"/>
                        </a:rPr>
                        <a:t>ШБ</a:t>
                      </a:r>
                      <a:endParaRPr lang="en-US" sz="1800" dirty="0">
                        <a:latin typeface="Avenir Book" panose="02000503020000020003" pitchFamily="2" charset="0"/>
                        <a:cs typeface="Garamond"/>
                      </a:endParaRPr>
                    </a:p>
                  </a:txBody>
                  <a:tcPr marL="68580" marR="68580" marT="34290" marB="34290" anchor="ctr">
                    <a:solidFill>
                      <a:schemeClr val="bg1"/>
                    </a:solidFill>
                  </a:tcPr>
                </a:tc>
                <a:extLst>
                  <a:ext uri="{0D108BD9-81ED-4DB2-BD59-A6C34878D82A}">
                    <a16:rowId xmlns:a16="http://schemas.microsoft.com/office/drawing/2014/main" val="1460736344"/>
                  </a:ext>
                </a:extLst>
              </a:tr>
              <a:tr h="703537">
                <a:tc>
                  <a:txBody>
                    <a:bodyPr/>
                    <a:lstStyle/>
                    <a:p>
                      <a:pPr algn="ctr"/>
                      <a:r>
                        <a:rPr lang="ru-RU" sz="2000" dirty="0" smtClean="0">
                          <a:latin typeface="Avenir Book" panose="02000503020000020003" pitchFamily="2" charset="0"/>
                          <a:cs typeface="Garamond"/>
                        </a:rPr>
                        <a:t>Жатва</a:t>
                      </a:r>
                      <a:endParaRPr lang="en-US" sz="2000" dirty="0">
                        <a:latin typeface="Avenir Book" panose="02000503020000020003" pitchFamily="2" charset="0"/>
                        <a:cs typeface="Garamond"/>
                      </a:endParaRPr>
                    </a:p>
                  </a:txBody>
                  <a:tcPr marL="68580" marR="68580" marT="34290" marB="34290" anchor="ctr">
                    <a:solidFill>
                      <a:schemeClr val="bg1"/>
                    </a:solidFill>
                  </a:tcPr>
                </a:tc>
                <a:tc>
                  <a:txBody>
                    <a:bodyPr/>
                    <a:lstStyle/>
                    <a:p>
                      <a:pPr algn="ctr"/>
                      <a:r>
                        <a:rPr lang="ru-RU" sz="1800" b="1" i="0" dirty="0" smtClean="0">
                          <a:solidFill>
                            <a:schemeClr val="bg1"/>
                          </a:solidFill>
                          <a:latin typeface="Avenir Black" panose="02000503020000020003" pitchFamily="2" charset="0"/>
                          <a:cs typeface="Garamond"/>
                        </a:rPr>
                        <a:t>НЕТ РОСТА</a:t>
                      </a:r>
                      <a:r>
                        <a:rPr lang="en-US" sz="1800" b="1" i="0" dirty="0" smtClean="0">
                          <a:solidFill>
                            <a:schemeClr val="bg1"/>
                          </a:solidFill>
                          <a:latin typeface="Avenir Black" panose="02000503020000020003" pitchFamily="2" charset="0"/>
                          <a:cs typeface="Garamond"/>
                        </a:rPr>
                        <a:t>!</a:t>
                      </a:r>
                      <a:endParaRPr lang="en-US" sz="1800" b="1" i="0" dirty="0">
                        <a:solidFill>
                          <a:schemeClr val="bg1"/>
                        </a:solidFill>
                        <a:latin typeface="Avenir Black" panose="02000503020000020003" pitchFamily="2" charset="0"/>
                        <a:cs typeface="Garamond"/>
                      </a:endParaRPr>
                    </a:p>
                  </a:txBody>
                  <a:tcPr marL="68580" marR="68580" marT="34290" marB="34290" anchor="ctr">
                    <a:solidFill>
                      <a:srgbClr val="C00000"/>
                    </a:solidFill>
                  </a:tcPr>
                </a:tc>
                <a:extLst>
                  <a:ext uri="{0D108BD9-81ED-4DB2-BD59-A6C34878D82A}">
                    <a16:rowId xmlns:a16="http://schemas.microsoft.com/office/drawing/2014/main" val="10004"/>
                  </a:ext>
                </a:extLst>
              </a:tr>
              <a:tr h="703537">
                <a:tc>
                  <a:txBody>
                    <a:bodyPr/>
                    <a:lstStyle/>
                    <a:p>
                      <a:pPr algn="ctr"/>
                      <a:r>
                        <a:rPr lang="ru-RU" sz="1800" dirty="0" smtClean="0">
                          <a:latin typeface="Avenir Book" panose="02000503020000020003" pitchFamily="2" charset="0"/>
                          <a:cs typeface="Garamond"/>
                        </a:rPr>
                        <a:t>Сохранение</a:t>
                      </a:r>
                      <a:r>
                        <a:rPr lang="ru-RU" sz="2000" dirty="0" smtClean="0">
                          <a:latin typeface="Avenir Book" panose="02000503020000020003" pitchFamily="2" charset="0"/>
                          <a:cs typeface="Garamond"/>
                        </a:rPr>
                        <a:t> </a:t>
                      </a:r>
                      <a:endParaRPr lang="en-US" sz="2000" dirty="0">
                        <a:latin typeface="Avenir Book" panose="02000503020000020003" pitchFamily="2" charset="0"/>
                        <a:cs typeface="Garamond"/>
                      </a:endParaRPr>
                    </a:p>
                  </a:txBody>
                  <a:tcPr marL="68580" marR="68580" marT="34290" marB="34290" anchor="ctr">
                    <a:solidFill>
                      <a:schemeClr val="bg1"/>
                    </a:solidFill>
                  </a:tcPr>
                </a:tc>
                <a:tc>
                  <a:txBody>
                    <a:bodyPr/>
                    <a:lstStyle/>
                    <a:p>
                      <a:pPr algn="ctr"/>
                      <a:r>
                        <a:rPr lang="ru-RU" sz="2000" dirty="0" smtClean="0">
                          <a:latin typeface="Avenir Book" panose="02000503020000020003" pitchFamily="2" charset="0"/>
                          <a:cs typeface="Garamond"/>
                        </a:rPr>
                        <a:t>Программы наставничества</a:t>
                      </a:r>
                      <a:endParaRPr lang="en-US" sz="2000" dirty="0">
                        <a:latin typeface="Avenir Book" panose="02000503020000020003" pitchFamily="2" charset="0"/>
                        <a:cs typeface="Garamond"/>
                      </a:endParaRPr>
                    </a:p>
                  </a:txBody>
                  <a:tcPr marL="68580" marR="68580" marT="34290" marB="34290" anchor="ctr">
                    <a:solidFill>
                      <a:schemeClr val="bg1"/>
                    </a:solidFill>
                  </a:tcPr>
                </a:tc>
                <a:extLst>
                  <a:ext uri="{0D108BD9-81ED-4DB2-BD59-A6C34878D82A}">
                    <a16:rowId xmlns:a16="http://schemas.microsoft.com/office/drawing/2014/main" val="10005"/>
                  </a:ext>
                </a:extLst>
              </a:tr>
            </a:tbl>
          </a:graphicData>
        </a:graphic>
      </p:graphicFrame>
      <p:sp>
        <p:nvSpPr>
          <p:cNvPr id="7" name="Скругленный прямоугольник 6"/>
          <p:cNvSpPr/>
          <p:nvPr/>
        </p:nvSpPr>
        <p:spPr>
          <a:xfrm>
            <a:off x="95693" y="77874"/>
            <a:ext cx="1594884" cy="900321"/>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3758612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Скругленный прямоугольник 5"/>
          <p:cNvSpPr/>
          <p:nvPr/>
        </p:nvSpPr>
        <p:spPr>
          <a:xfrm>
            <a:off x="3552802" y="2904407"/>
            <a:ext cx="2036011" cy="304800"/>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ВАШЕЙ ОБЩИНЫ</a:t>
            </a:r>
            <a:endParaRPr lang="ru-RU"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7" name="Скругленный прямоугольник 6"/>
          <p:cNvSpPr/>
          <p:nvPr/>
        </p:nvSpPr>
        <p:spPr>
          <a:xfrm>
            <a:off x="3552802" y="1715289"/>
            <a:ext cx="2036011" cy="995254"/>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60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60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5843130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Скругленный прямоугольник 2"/>
          <p:cNvSpPr/>
          <p:nvPr/>
        </p:nvSpPr>
        <p:spPr>
          <a:xfrm>
            <a:off x="3552802" y="2904407"/>
            <a:ext cx="2036011" cy="304800"/>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ВАШЕЙ ОБЩИНЫ</a:t>
            </a:r>
            <a:endParaRPr lang="ru-RU"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 name="Скругленный прямоугольник 3"/>
          <p:cNvSpPr/>
          <p:nvPr/>
        </p:nvSpPr>
        <p:spPr>
          <a:xfrm>
            <a:off x="3552802" y="1715289"/>
            <a:ext cx="2036011" cy="892548"/>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60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60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29754708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Скругленный прямоугольник 2"/>
          <p:cNvSpPr/>
          <p:nvPr/>
        </p:nvSpPr>
        <p:spPr>
          <a:xfrm>
            <a:off x="3625702" y="1874777"/>
            <a:ext cx="1818168" cy="900321"/>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 name="Скругленный прямоугольник 3"/>
          <p:cNvSpPr/>
          <p:nvPr/>
        </p:nvSpPr>
        <p:spPr>
          <a:xfrm>
            <a:off x="3552802" y="2904407"/>
            <a:ext cx="2036011" cy="304800"/>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ВАШЕЙ ОБЩИНЫ</a:t>
            </a:r>
            <a:endParaRPr lang="ru-RU"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9770138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Скругленный прямоугольник 2"/>
          <p:cNvSpPr/>
          <p:nvPr/>
        </p:nvSpPr>
        <p:spPr>
          <a:xfrm>
            <a:off x="3661723" y="1874777"/>
            <a:ext cx="1818168" cy="900321"/>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 name="Скругленный прямоугольник 3"/>
          <p:cNvSpPr/>
          <p:nvPr/>
        </p:nvSpPr>
        <p:spPr>
          <a:xfrm>
            <a:off x="3552802" y="2904407"/>
            <a:ext cx="2036011" cy="304800"/>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ВАШЕЙ ОБЩИНЫ</a:t>
            </a:r>
            <a:endParaRPr lang="ru-RU"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8555127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Скругленный прямоугольник 2"/>
          <p:cNvSpPr/>
          <p:nvPr/>
        </p:nvSpPr>
        <p:spPr>
          <a:xfrm>
            <a:off x="3552802" y="2904407"/>
            <a:ext cx="2036011" cy="304800"/>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ВАШЕЙ ОБЩИНЫ</a:t>
            </a:r>
            <a:endParaRPr lang="ru-RU"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4" name="Скругленный прямоугольник 3"/>
          <p:cNvSpPr/>
          <p:nvPr/>
        </p:nvSpPr>
        <p:spPr>
          <a:xfrm>
            <a:off x="3661723" y="1874777"/>
            <a:ext cx="1818168" cy="900321"/>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36846847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4082902" y="809481"/>
            <a:ext cx="4954772" cy="3046988"/>
          </a:xfrm>
          <a:prstGeom prst="rect">
            <a:avLst/>
          </a:prstGeom>
          <a:noFill/>
        </p:spPr>
        <p:txBody>
          <a:bodyPr wrap="square" rtlCol="0">
            <a:spAutoFit/>
          </a:bodyPr>
          <a:lstStyle/>
          <a:p>
            <a:pPr>
              <a:spcAft>
                <a:spcPts val="1200"/>
              </a:spcAft>
            </a:pPr>
            <a:r>
              <a:rPr lang="ru-RU" sz="3200" dirty="0" smtClean="0">
                <a:latin typeface="Avenir Book"/>
                <a:cs typeface="Avenir Book"/>
              </a:rPr>
              <a:t>В каждой местной общине должны быть </a:t>
            </a:r>
            <a:r>
              <a:rPr lang="ru-RU" sz="3200" b="1" u="sng" dirty="0" smtClean="0">
                <a:latin typeface="Avenir Book"/>
                <a:cs typeface="Avenir Book"/>
              </a:rPr>
              <a:t>комплексные планы</a:t>
            </a:r>
            <a:r>
              <a:rPr lang="ru-RU" sz="3200" dirty="0" smtClean="0">
                <a:latin typeface="Avenir Book"/>
                <a:cs typeface="Avenir Book"/>
              </a:rPr>
              <a:t>, которые реализуют </a:t>
            </a:r>
            <a:r>
              <a:rPr lang="ru-RU" sz="3200" b="1" u="sng" dirty="0" smtClean="0">
                <a:latin typeface="Avenir Book"/>
                <a:cs typeface="Avenir Book"/>
              </a:rPr>
              <a:t>каждый из пяти этапов </a:t>
            </a:r>
            <a:r>
              <a:rPr lang="ru-RU" sz="3200" dirty="0" smtClean="0">
                <a:latin typeface="Avenir Book"/>
                <a:cs typeface="Avenir Book"/>
              </a:rPr>
              <a:t>евангельского цикла. </a:t>
            </a:r>
            <a:endParaRPr lang="en-US" sz="3200" dirty="0">
              <a:latin typeface="Avenir Book"/>
              <a:cs typeface="Avenir Book"/>
            </a:endParaRPr>
          </a:p>
        </p:txBody>
      </p:sp>
      <p:sp>
        <p:nvSpPr>
          <p:cNvPr id="4" name="Скругленный прямоугольник 3"/>
          <p:cNvSpPr/>
          <p:nvPr/>
        </p:nvSpPr>
        <p:spPr>
          <a:xfrm>
            <a:off x="1365090" y="1701706"/>
            <a:ext cx="1654556" cy="759980"/>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5" name="Скругленный прямоугольник 4"/>
          <p:cNvSpPr/>
          <p:nvPr/>
        </p:nvSpPr>
        <p:spPr>
          <a:xfrm>
            <a:off x="1174362" y="2611958"/>
            <a:ext cx="2036011" cy="304800"/>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ВАШЕЙ ОБЩИНЫ</a:t>
            </a:r>
            <a:endParaRPr lang="ru-RU"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4378644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4165600" y="1012681"/>
            <a:ext cx="4851400" cy="2831544"/>
          </a:xfrm>
          <a:prstGeom prst="rect">
            <a:avLst/>
          </a:prstGeom>
          <a:noFill/>
        </p:spPr>
        <p:txBody>
          <a:bodyPr wrap="square" rtlCol="0">
            <a:spAutoFit/>
          </a:bodyPr>
          <a:lstStyle/>
          <a:p>
            <a:pPr>
              <a:spcAft>
                <a:spcPts val="1200"/>
              </a:spcAft>
            </a:pPr>
            <a:r>
              <a:rPr lang="ru-RU" sz="3200" dirty="0" smtClean="0">
                <a:latin typeface="Avenir Book"/>
                <a:cs typeface="Avenir Book"/>
              </a:rPr>
              <a:t>Только тогда Полное Вовлечение Членов приведет к</a:t>
            </a:r>
            <a:r>
              <a:rPr lang="en-US" sz="3200" dirty="0" smtClean="0">
                <a:latin typeface="Avenir Book"/>
                <a:cs typeface="Avenir Book"/>
              </a:rPr>
              <a:t>:</a:t>
            </a:r>
            <a:endParaRPr lang="en-US" sz="3200" dirty="0">
              <a:latin typeface="Avenir Book"/>
              <a:cs typeface="Avenir Book"/>
            </a:endParaRPr>
          </a:p>
          <a:p>
            <a:pPr>
              <a:spcAft>
                <a:spcPts val="1200"/>
              </a:spcAft>
            </a:pPr>
            <a:r>
              <a:rPr lang="ru-RU" sz="3600" b="1" dirty="0" smtClean="0">
                <a:latin typeface="Avenir Black" charset="0"/>
                <a:ea typeface="Avenir Black" charset="0"/>
                <a:cs typeface="Avenir Black" charset="0"/>
              </a:rPr>
              <a:t>Полному Росту Церкви! </a:t>
            </a:r>
            <a:endParaRPr lang="en-US" sz="3200" b="1" dirty="0">
              <a:latin typeface="Avenir Black" charset="0"/>
              <a:ea typeface="Avenir Black" charset="0"/>
              <a:cs typeface="Avenir Black" charset="0"/>
            </a:endParaRPr>
          </a:p>
        </p:txBody>
      </p:sp>
      <p:sp>
        <p:nvSpPr>
          <p:cNvPr id="4" name="Скругленный прямоугольник 3"/>
          <p:cNvSpPr/>
          <p:nvPr/>
        </p:nvSpPr>
        <p:spPr>
          <a:xfrm>
            <a:off x="1064795" y="2562836"/>
            <a:ext cx="2036011" cy="304800"/>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ВАШЕЙ ОБЩИНЫ</a:t>
            </a:r>
            <a:endParaRPr lang="ru-RU"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5" name="Скругленный прямоугольник 4"/>
          <p:cNvSpPr/>
          <p:nvPr/>
        </p:nvSpPr>
        <p:spPr>
          <a:xfrm>
            <a:off x="1365090" y="1701706"/>
            <a:ext cx="1654556" cy="759980"/>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2238394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8C1A4-49F1-FB47-A03F-DB470C29CBCA}"/>
              </a:ext>
            </a:extLst>
          </p:cNvPr>
          <p:cNvSpPr>
            <a:spLocks noGrp="1"/>
          </p:cNvSpPr>
          <p:nvPr>
            <p:ph type="ctrTitle"/>
          </p:nvPr>
        </p:nvSpPr>
        <p:spPr>
          <a:xfrm>
            <a:off x="750470" y="1338266"/>
            <a:ext cx="7643060" cy="2011679"/>
          </a:xfrm>
        </p:spPr>
        <p:txBody>
          <a:bodyPr>
            <a:normAutofit/>
          </a:bodyPr>
          <a:lstStyle/>
          <a:p>
            <a:r>
              <a:rPr lang="ru-RU" sz="4950" dirty="0" smtClean="0">
                <a:solidFill>
                  <a:srgbClr val="FFC000"/>
                </a:solidFill>
              </a:rPr>
              <a:t>Потенциал общины к росту</a:t>
            </a:r>
            <a:endParaRPr lang="en-US" sz="4050" dirty="0"/>
          </a:p>
        </p:txBody>
      </p:sp>
    </p:spTree>
    <p:extLst>
      <p:ext uri="{BB962C8B-B14F-4D97-AF65-F5344CB8AC3E}">
        <p14:creationId xmlns:p14="http://schemas.microsoft.com/office/powerpoint/2010/main" val="17112125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237067" y="2170427"/>
            <a:ext cx="8669866" cy="1631216"/>
          </a:xfrm>
          <a:prstGeom prst="rect">
            <a:avLst/>
          </a:prstGeom>
          <a:noFill/>
        </p:spPr>
        <p:txBody>
          <a:bodyPr wrap="square" rtlCol="0">
            <a:spAutoFit/>
          </a:bodyPr>
          <a:lstStyle/>
          <a:p>
            <a:pPr algn="ctr"/>
            <a:r>
              <a:rPr lang="en-US" sz="3600" b="1" dirty="0" smtClean="0">
                <a:latin typeface="Avenir Black"/>
                <a:cs typeface="Avenir Black"/>
              </a:rPr>
              <a:t>5 </a:t>
            </a:r>
            <a:r>
              <a:rPr lang="ru-RU" sz="3600" b="1" dirty="0" smtClean="0">
                <a:latin typeface="Avenir Black"/>
                <a:cs typeface="Avenir Black"/>
              </a:rPr>
              <a:t>Целей цикла «РОСТ»</a:t>
            </a:r>
            <a:r>
              <a:rPr lang="en-US" sz="3600" b="1" dirty="0" smtClean="0">
                <a:latin typeface="Avenir Black"/>
                <a:cs typeface="Avenir Black"/>
              </a:rPr>
              <a:t> </a:t>
            </a:r>
            <a:endParaRPr lang="en-US" sz="3600" b="1" dirty="0">
              <a:latin typeface="Avenir Black"/>
              <a:cs typeface="Avenir Black"/>
            </a:endParaRPr>
          </a:p>
          <a:p>
            <a:pPr algn="ctr"/>
            <a:r>
              <a:rPr lang="ru-RU" sz="3200" i="1" dirty="0" smtClean="0">
                <a:latin typeface="Avenir Book"/>
                <a:cs typeface="Avenir Book"/>
              </a:rPr>
              <a:t>содержат по одной цели для каждого основной фазы</a:t>
            </a:r>
            <a:endParaRPr lang="en-US" sz="3600" b="1" dirty="0">
              <a:latin typeface="Avenir Black"/>
              <a:cs typeface="Avenir Black"/>
            </a:endParaRPr>
          </a:p>
        </p:txBody>
      </p:sp>
      <p:sp>
        <p:nvSpPr>
          <p:cNvPr id="4" name="Скругленный прямоугольник 3"/>
          <p:cNvSpPr/>
          <p:nvPr/>
        </p:nvSpPr>
        <p:spPr>
          <a:xfrm>
            <a:off x="85060" y="160479"/>
            <a:ext cx="1654556" cy="850109"/>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21133137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237067" y="1495932"/>
            <a:ext cx="8669866" cy="2585323"/>
          </a:xfrm>
          <a:prstGeom prst="rect">
            <a:avLst/>
          </a:prstGeom>
          <a:noFill/>
        </p:spPr>
        <p:txBody>
          <a:bodyPr wrap="square" rtlCol="0">
            <a:spAutoFit/>
          </a:bodyPr>
          <a:lstStyle/>
          <a:p>
            <a:pPr algn="ctr"/>
            <a:r>
              <a:rPr lang="ru-RU" sz="3600" b="1" dirty="0" smtClean="0">
                <a:latin typeface="Avenir Black"/>
                <a:cs typeface="Avenir Black"/>
              </a:rPr>
              <a:t> Цель Подготовка</a:t>
            </a:r>
            <a:r>
              <a:rPr lang="en-US" sz="3600" b="1" dirty="0" smtClean="0">
                <a:latin typeface="Avenir Book"/>
                <a:cs typeface="Avenir Book"/>
              </a:rPr>
              <a:t>: </a:t>
            </a:r>
            <a:endParaRPr lang="en-US" sz="3600" b="1" dirty="0">
              <a:latin typeface="Avenir Book"/>
              <a:cs typeface="Avenir Book"/>
            </a:endParaRPr>
          </a:p>
          <a:p>
            <a:pPr marL="571500" indent="-571500">
              <a:buFont typeface="Wingdings" charset="2"/>
              <a:buChar char="ü"/>
            </a:pPr>
            <a:endParaRPr lang="en-US" b="1" dirty="0">
              <a:solidFill>
                <a:srgbClr val="006700"/>
              </a:solidFill>
              <a:latin typeface="Avenir Book"/>
              <a:cs typeface="Avenir Book"/>
            </a:endParaRPr>
          </a:p>
          <a:p>
            <a:pPr algn="ctr"/>
            <a:r>
              <a:rPr lang="ru-RU" sz="3600" b="1" dirty="0" smtClean="0">
                <a:solidFill>
                  <a:schemeClr val="tx2"/>
                </a:solidFill>
                <a:latin typeface="Avenir Book"/>
                <a:cs typeface="Avenir Book"/>
              </a:rPr>
              <a:t>Широкое социальное Служение</a:t>
            </a:r>
            <a:endParaRPr lang="en-US" sz="3600" b="1" dirty="0">
              <a:solidFill>
                <a:schemeClr val="tx2"/>
              </a:solidFill>
              <a:latin typeface="Avenir Book"/>
              <a:cs typeface="Avenir Book"/>
            </a:endParaRPr>
          </a:p>
          <a:p>
            <a:pPr algn="ctr"/>
            <a:r>
              <a:rPr lang="ru-RU" sz="3600" i="1" dirty="0" smtClean="0">
                <a:solidFill>
                  <a:schemeClr val="tx2"/>
                </a:solidFill>
                <a:latin typeface="Avenir Book"/>
                <a:cs typeface="Avenir Book"/>
              </a:rPr>
              <a:t>в каждой местной общине</a:t>
            </a:r>
            <a:endParaRPr lang="en-US" sz="3600" i="1" dirty="0">
              <a:solidFill>
                <a:schemeClr val="tx2"/>
              </a:solidFill>
              <a:latin typeface="Avenir Book"/>
              <a:cs typeface="Avenir Book"/>
            </a:endParaRPr>
          </a:p>
          <a:p>
            <a:endParaRPr lang="en-US" sz="3600" dirty="0">
              <a:latin typeface="Avenir Book"/>
              <a:cs typeface="Avenir Book"/>
            </a:endParaRPr>
          </a:p>
        </p:txBody>
      </p:sp>
      <p:sp>
        <p:nvSpPr>
          <p:cNvPr id="4" name="Скругленный прямоугольник 3"/>
          <p:cNvSpPr/>
          <p:nvPr/>
        </p:nvSpPr>
        <p:spPr>
          <a:xfrm>
            <a:off x="85060" y="160479"/>
            <a:ext cx="1562987" cy="850109"/>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36521355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237067" y="1495932"/>
            <a:ext cx="8669866" cy="3139321"/>
          </a:xfrm>
          <a:prstGeom prst="rect">
            <a:avLst/>
          </a:prstGeom>
          <a:noFill/>
        </p:spPr>
        <p:txBody>
          <a:bodyPr wrap="square" rtlCol="0">
            <a:spAutoFit/>
          </a:bodyPr>
          <a:lstStyle/>
          <a:p>
            <a:pPr algn="ctr"/>
            <a:r>
              <a:rPr lang="ru-RU" sz="3600" b="1" dirty="0" smtClean="0">
                <a:latin typeface="Avenir Black"/>
                <a:cs typeface="Avenir Black"/>
              </a:rPr>
              <a:t>Цель Сеяние</a:t>
            </a:r>
            <a:r>
              <a:rPr lang="en-US" sz="3600" b="1" dirty="0" smtClean="0">
                <a:latin typeface="Avenir Book"/>
                <a:cs typeface="Avenir Book"/>
              </a:rPr>
              <a:t>: </a:t>
            </a:r>
            <a:endParaRPr lang="en-US" sz="3600" b="1" dirty="0">
              <a:latin typeface="Avenir Book"/>
              <a:cs typeface="Avenir Book"/>
            </a:endParaRPr>
          </a:p>
          <a:p>
            <a:pPr marL="571500" indent="-571500">
              <a:buFont typeface="Wingdings" charset="2"/>
              <a:buChar char="ü"/>
            </a:pPr>
            <a:endParaRPr lang="en-US" b="1" dirty="0">
              <a:solidFill>
                <a:srgbClr val="006700"/>
              </a:solidFill>
              <a:latin typeface="Avenir Book"/>
              <a:cs typeface="Avenir Book"/>
            </a:endParaRPr>
          </a:p>
          <a:p>
            <a:pPr algn="ctr"/>
            <a:r>
              <a:rPr lang="ru-RU" sz="3600" b="1" dirty="0" smtClean="0">
                <a:solidFill>
                  <a:srgbClr val="6F2E16"/>
                </a:solidFill>
                <a:latin typeface="Avenir Book"/>
                <a:cs typeface="Avenir Book"/>
              </a:rPr>
              <a:t>Активное </a:t>
            </a:r>
            <a:endParaRPr lang="en-US" sz="3600" b="1" dirty="0">
              <a:solidFill>
                <a:srgbClr val="6F2E16"/>
              </a:solidFill>
              <a:latin typeface="Avenir Book"/>
              <a:cs typeface="Avenir Book"/>
            </a:endParaRPr>
          </a:p>
          <a:p>
            <a:pPr algn="ctr"/>
            <a:r>
              <a:rPr lang="ru-RU" sz="3600" b="1" dirty="0" smtClean="0">
                <a:solidFill>
                  <a:srgbClr val="6F2E16"/>
                </a:solidFill>
                <a:latin typeface="Avenir Book"/>
                <a:cs typeface="Avenir Book"/>
              </a:rPr>
              <a:t>Литературное </a:t>
            </a:r>
            <a:r>
              <a:rPr lang="en-US" sz="3600" b="1" dirty="0" smtClean="0">
                <a:solidFill>
                  <a:srgbClr val="6F2E16"/>
                </a:solidFill>
                <a:latin typeface="Avenir Book"/>
                <a:cs typeface="Avenir Book"/>
              </a:rPr>
              <a:t> </a:t>
            </a:r>
            <a:r>
              <a:rPr lang="en-US" sz="3600" b="1" dirty="0">
                <a:solidFill>
                  <a:srgbClr val="6F2E16"/>
                </a:solidFill>
                <a:latin typeface="Avenir Book"/>
                <a:cs typeface="Avenir Book"/>
              </a:rPr>
              <a:t>&amp; </a:t>
            </a:r>
            <a:r>
              <a:rPr lang="ru-RU" sz="3600" b="1" dirty="0" smtClean="0">
                <a:solidFill>
                  <a:srgbClr val="6F2E16"/>
                </a:solidFill>
                <a:latin typeface="Avenir Book"/>
                <a:cs typeface="Avenir Book"/>
              </a:rPr>
              <a:t>Медиа Служение</a:t>
            </a:r>
            <a:r>
              <a:rPr lang="en-US" sz="3600" b="1" dirty="0" smtClean="0">
                <a:solidFill>
                  <a:srgbClr val="6F2E16"/>
                </a:solidFill>
                <a:latin typeface="Avenir Book"/>
                <a:cs typeface="Avenir Book"/>
              </a:rPr>
              <a:t> </a:t>
            </a:r>
            <a:endParaRPr lang="en-US" sz="3600" b="1" dirty="0">
              <a:solidFill>
                <a:srgbClr val="6F2E16"/>
              </a:solidFill>
              <a:latin typeface="Avenir Book"/>
              <a:cs typeface="Avenir Book"/>
            </a:endParaRPr>
          </a:p>
          <a:p>
            <a:pPr algn="ctr"/>
            <a:r>
              <a:rPr lang="ru-RU" sz="3600" i="1" dirty="0" smtClean="0">
                <a:solidFill>
                  <a:srgbClr val="6F2E16"/>
                </a:solidFill>
                <a:latin typeface="Avenir Book"/>
                <a:cs typeface="Avenir Book"/>
              </a:rPr>
              <a:t>в каждой местной общине</a:t>
            </a:r>
            <a:endParaRPr lang="en-US" sz="3600" i="1" dirty="0">
              <a:solidFill>
                <a:srgbClr val="6F2E16"/>
              </a:solidFill>
              <a:latin typeface="Avenir Book"/>
              <a:cs typeface="Avenir Book"/>
            </a:endParaRPr>
          </a:p>
          <a:p>
            <a:endParaRPr lang="en-US" sz="3600" dirty="0">
              <a:latin typeface="Avenir Book"/>
              <a:cs typeface="Avenir Book"/>
            </a:endParaRPr>
          </a:p>
        </p:txBody>
      </p:sp>
      <p:sp>
        <p:nvSpPr>
          <p:cNvPr id="4" name="Скругленный прямоугольник 3"/>
          <p:cNvSpPr/>
          <p:nvPr/>
        </p:nvSpPr>
        <p:spPr>
          <a:xfrm>
            <a:off x="85060" y="160479"/>
            <a:ext cx="1552354" cy="850109"/>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21801946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237067" y="1495932"/>
            <a:ext cx="8669866" cy="3139321"/>
          </a:xfrm>
          <a:prstGeom prst="rect">
            <a:avLst/>
          </a:prstGeom>
          <a:noFill/>
        </p:spPr>
        <p:txBody>
          <a:bodyPr wrap="square" rtlCol="0">
            <a:spAutoFit/>
          </a:bodyPr>
          <a:lstStyle/>
          <a:p>
            <a:pPr algn="ctr"/>
            <a:r>
              <a:rPr lang="ru-RU" sz="3600" b="1" dirty="0" smtClean="0">
                <a:latin typeface="Avenir Black"/>
                <a:cs typeface="Avenir Black"/>
              </a:rPr>
              <a:t>Цель Взращивание</a:t>
            </a:r>
            <a:r>
              <a:rPr lang="en-US" sz="3600" b="1" dirty="0" smtClean="0">
                <a:latin typeface="Avenir Book"/>
                <a:cs typeface="Avenir Book"/>
              </a:rPr>
              <a:t>: </a:t>
            </a:r>
            <a:endParaRPr lang="en-US" sz="3600" b="1" dirty="0">
              <a:latin typeface="Avenir Book"/>
              <a:cs typeface="Avenir Book"/>
            </a:endParaRPr>
          </a:p>
          <a:p>
            <a:pPr marL="571500" indent="-571500">
              <a:buFont typeface="Wingdings" charset="2"/>
              <a:buChar char="ü"/>
            </a:pPr>
            <a:endParaRPr lang="en-US" b="1" dirty="0">
              <a:solidFill>
                <a:srgbClr val="006700"/>
              </a:solidFill>
              <a:latin typeface="Avenir Book"/>
              <a:cs typeface="Avenir Book"/>
            </a:endParaRPr>
          </a:p>
          <a:p>
            <a:pPr algn="ctr"/>
            <a:r>
              <a:rPr lang="ru-RU" sz="3600" b="1" dirty="0" smtClean="0">
                <a:solidFill>
                  <a:srgbClr val="006700"/>
                </a:solidFill>
                <a:latin typeface="Avenir Book"/>
                <a:cs typeface="Avenir Book"/>
              </a:rPr>
              <a:t>Сильное и живое</a:t>
            </a:r>
            <a:endParaRPr lang="en-US" sz="3600" b="1" dirty="0">
              <a:solidFill>
                <a:srgbClr val="006700"/>
              </a:solidFill>
              <a:latin typeface="Avenir Book"/>
              <a:cs typeface="Avenir Book"/>
            </a:endParaRPr>
          </a:p>
          <a:p>
            <a:pPr algn="ctr"/>
            <a:r>
              <a:rPr lang="ru-RU" sz="3600" b="1" dirty="0" smtClean="0">
                <a:solidFill>
                  <a:srgbClr val="006700"/>
                </a:solidFill>
                <a:latin typeface="Avenir Book"/>
                <a:cs typeface="Avenir Book"/>
              </a:rPr>
              <a:t>Служение Библейских уроков</a:t>
            </a:r>
            <a:endParaRPr lang="en-US" sz="3600" b="1" dirty="0">
              <a:solidFill>
                <a:srgbClr val="006700"/>
              </a:solidFill>
              <a:latin typeface="Avenir Book"/>
              <a:cs typeface="Avenir Book"/>
            </a:endParaRPr>
          </a:p>
          <a:p>
            <a:pPr algn="ctr"/>
            <a:r>
              <a:rPr lang="ru-RU" sz="3600" i="1" dirty="0" smtClean="0">
                <a:solidFill>
                  <a:srgbClr val="006700"/>
                </a:solidFill>
                <a:latin typeface="Avenir Book"/>
                <a:cs typeface="Avenir Book"/>
              </a:rPr>
              <a:t>в каждой местной общине</a:t>
            </a:r>
            <a:endParaRPr lang="en-US" sz="3600" i="1" dirty="0">
              <a:solidFill>
                <a:srgbClr val="006700"/>
              </a:solidFill>
              <a:latin typeface="Avenir Book"/>
              <a:cs typeface="Avenir Book"/>
            </a:endParaRPr>
          </a:p>
          <a:p>
            <a:endParaRPr lang="en-US" sz="3600" dirty="0">
              <a:latin typeface="Avenir Book"/>
              <a:cs typeface="Avenir Book"/>
            </a:endParaRPr>
          </a:p>
        </p:txBody>
      </p:sp>
      <p:sp>
        <p:nvSpPr>
          <p:cNvPr id="4" name="Скругленный прямоугольник 3"/>
          <p:cNvSpPr/>
          <p:nvPr/>
        </p:nvSpPr>
        <p:spPr>
          <a:xfrm>
            <a:off x="85060" y="160479"/>
            <a:ext cx="1552354" cy="850109"/>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8140667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237067" y="1495932"/>
            <a:ext cx="8669866" cy="3139321"/>
          </a:xfrm>
          <a:prstGeom prst="rect">
            <a:avLst/>
          </a:prstGeom>
          <a:noFill/>
        </p:spPr>
        <p:txBody>
          <a:bodyPr wrap="square" rtlCol="0">
            <a:spAutoFit/>
          </a:bodyPr>
          <a:lstStyle/>
          <a:p>
            <a:pPr algn="ctr"/>
            <a:r>
              <a:rPr lang="ru-RU" sz="3600" b="1" dirty="0" smtClean="0">
                <a:latin typeface="Avenir Black"/>
                <a:cs typeface="Avenir Black"/>
              </a:rPr>
              <a:t>Цель Жатва</a:t>
            </a:r>
            <a:r>
              <a:rPr lang="en-US" sz="3600" b="1" dirty="0" smtClean="0">
                <a:latin typeface="Avenir Book"/>
                <a:cs typeface="Avenir Book"/>
              </a:rPr>
              <a:t>: </a:t>
            </a:r>
            <a:endParaRPr lang="en-US" sz="3600" b="1" dirty="0">
              <a:latin typeface="Avenir Book"/>
              <a:cs typeface="Avenir Book"/>
            </a:endParaRPr>
          </a:p>
          <a:p>
            <a:pPr marL="571500" indent="-571500">
              <a:buFont typeface="Wingdings" charset="2"/>
              <a:buChar char="ü"/>
            </a:pPr>
            <a:endParaRPr lang="en-US" b="1" dirty="0">
              <a:solidFill>
                <a:srgbClr val="006700"/>
              </a:solidFill>
              <a:latin typeface="Avenir Book"/>
              <a:cs typeface="Avenir Book"/>
            </a:endParaRPr>
          </a:p>
          <a:p>
            <a:pPr algn="ctr"/>
            <a:r>
              <a:rPr lang="ru-RU" sz="3600" b="1" dirty="0" smtClean="0">
                <a:ln w="3175">
                  <a:solidFill>
                    <a:srgbClr val="D98A15"/>
                  </a:solidFill>
                </a:ln>
                <a:solidFill>
                  <a:srgbClr val="EEA116"/>
                </a:solidFill>
                <a:latin typeface="Avenir Book"/>
                <a:cs typeface="Avenir Book"/>
              </a:rPr>
              <a:t>Регулярные Евангельские программы</a:t>
            </a:r>
            <a:endParaRPr lang="en-US" sz="3600" b="1" dirty="0">
              <a:ln w="3175">
                <a:solidFill>
                  <a:srgbClr val="D98A15"/>
                </a:solidFill>
              </a:ln>
              <a:solidFill>
                <a:srgbClr val="EEA116"/>
              </a:solidFill>
              <a:latin typeface="Avenir Book"/>
              <a:cs typeface="Avenir Book"/>
            </a:endParaRPr>
          </a:p>
          <a:p>
            <a:pPr algn="ctr"/>
            <a:r>
              <a:rPr lang="ru-RU" sz="3600" i="1" dirty="0" smtClean="0">
                <a:ln w="3175">
                  <a:solidFill>
                    <a:srgbClr val="D98A15"/>
                  </a:solidFill>
                </a:ln>
                <a:solidFill>
                  <a:srgbClr val="EEA116"/>
                </a:solidFill>
                <a:latin typeface="Avenir Book"/>
                <a:cs typeface="Avenir Book"/>
              </a:rPr>
              <a:t>в каждой местной общине</a:t>
            </a:r>
            <a:endParaRPr lang="en-US" sz="3600" i="1" dirty="0">
              <a:ln w="3175">
                <a:solidFill>
                  <a:srgbClr val="D98A15"/>
                </a:solidFill>
              </a:ln>
              <a:solidFill>
                <a:srgbClr val="EEA116"/>
              </a:solidFill>
              <a:latin typeface="Avenir Book"/>
              <a:cs typeface="Avenir Book"/>
            </a:endParaRPr>
          </a:p>
          <a:p>
            <a:endParaRPr lang="en-US" sz="3600" dirty="0">
              <a:latin typeface="Avenir Book"/>
              <a:cs typeface="Avenir Book"/>
            </a:endParaRPr>
          </a:p>
        </p:txBody>
      </p:sp>
      <p:sp>
        <p:nvSpPr>
          <p:cNvPr id="4" name="Скругленный прямоугольник 3"/>
          <p:cNvSpPr/>
          <p:nvPr/>
        </p:nvSpPr>
        <p:spPr>
          <a:xfrm>
            <a:off x="85060" y="160479"/>
            <a:ext cx="1552354" cy="850109"/>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29527584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237067" y="1495932"/>
            <a:ext cx="8669866" cy="3139321"/>
          </a:xfrm>
          <a:prstGeom prst="rect">
            <a:avLst/>
          </a:prstGeom>
          <a:noFill/>
        </p:spPr>
        <p:txBody>
          <a:bodyPr wrap="square" rtlCol="0">
            <a:spAutoFit/>
          </a:bodyPr>
          <a:lstStyle/>
          <a:p>
            <a:pPr algn="ctr"/>
            <a:r>
              <a:rPr lang="ru-RU" sz="3600" b="1" dirty="0" smtClean="0">
                <a:latin typeface="Avenir Black"/>
                <a:cs typeface="Avenir Black"/>
              </a:rPr>
              <a:t>Цель Сохранение</a:t>
            </a:r>
            <a:r>
              <a:rPr lang="en-US" sz="3600" b="1" dirty="0" smtClean="0">
                <a:latin typeface="Avenir Book"/>
                <a:cs typeface="Avenir Book"/>
              </a:rPr>
              <a:t>: </a:t>
            </a:r>
            <a:endParaRPr lang="en-US" sz="3600" b="1" dirty="0">
              <a:latin typeface="Avenir Book"/>
              <a:cs typeface="Avenir Book"/>
            </a:endParaRPr>
          </a:p>
          <a:p>
            <a:pPr marL="571500" indent="-571500">
              <a:buFont typeface="Wingdings" charset="2"/>
              <a:buChar char="ü"/>
            </a:pPr>
            <a:endParaRPr lang="en-US" b="1" dirty="0">
              <a:solidFill>
                <a:srgbClr val="006700"/>
              </a:solidFill>
              <a:latin typeface="Avenir Book"/>
              <a:cs typeface="Avenir Book"/>
            </a:endParaRPr>
          </a:p>
          <a:p>
            <a:pPr algn="ctr"/>
            <a:r>
              <a:rPr lang="ru-RU" sz="3600" b="1" dirty="0" smtClean="0">
                <a:solidFill>
                  <a:srgbClr val="C00000"/>
                </a:solidFill>
                <a:latin typeface="Avenir Book"/>
                <a:cs typeface="Avenir Book"/>
              </a:rPr>
              <a:t>Систематическое Служение Ученичества</a:t>
            </a:r>
            <a:endParaRPr lang="en-US" sz="3600" b="1" dirty="0">
              <a:solidFill>
                <a:srgbClr val="C00000"/>
              </a:solidFill>
              <a:latin typeface="Avenir Book"/>
              <a:cs typeface="Avenir Book"/>
            </a:endParaRPr>
          </a:p>
          <a:p>
            <a:pPr algn="ctr"/>
            <a:r>
              <a:rPr lang="ru-RU" sz="3600" i="1" dirty="0" smtClean="0">
                <a:solidFill>
                  <a:srgbClr val="C00000"/>
                </a:solidFill>
                <a:latin typeface="Avenir Book"/>
                <a:cs typeface="Avenir Book"/>
              </a:rPr>
              <a:t>в каждой местной общине</a:t>
            </a:r>
            <a:endParaRPr lang="en-US" sz="3600" i="1" dirty="0">
              <a:solidFill>
                <a:srgbClr val="C00000"/>
              </a:solidFill>
              <a:latin typeface="Avenir Book"/>
              <a:cs typeface="Avenir Book"/>
            </a:endParaRPr>
          </a:p>
          <a:p>
            <a:endParaRPr lang="en-US" sz="3600" dirty="0">
              <a:latin typeface="Avenir Book"/>
              <a:cs typeface="Avenir Book"/>
            </a:endParaRPr>
          </a:p>
        </p:txBody>
      </p:sp>
      <p:sp>
        <p:nvSpPr>
          <p:cNvPr id="4" name="Скругленный прямоугольник 3"/>
          <p:cNvSpPr/>
          <p:nvPr/>
        </p:nvSpPr>
        <p:spPr>
          <a:xfrm>
            <a:off x="85060" y="160479"/>
            <a:ext cx="1552354" cy="850109"/>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20747854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114300" y="1686576"/>
            <a:ext cx="9029700" cy="2246769"/>
          </a:xfrm>
          <a:prstGeom prst="rect">
            <a:avLst/>
          </a:prstGeom>
          <a:noFill/>
        </p:spPr>
        <p:txBody>
          <a:bodyPr wrap="square" rtlCol="0">
            <a:spAutoFit/>
          </a:bodyPr>
          <a:lstStyle/>
          <a:p>
            <a:pPr marL="742931" marR="0" lvl="0" indent="-742931" algn="l" defTabSz="457200" rtl="0" eaLnBrk="1" fontAlgn="auto" latinLnBrk="0" hangingPunct="1">
              <a:lnSpc>
                <a:spcPct val="100000"/>
              </a:lnSpc>
              <a:spcBef>
                <a:spcPts val="0"/>
              </a:spcBef>
              <a:spcAft>
                <a:spcPts val="0"/>
              </a:spcAft>
              <a:buClrTx/>
              <a:buSzTx/>
              <a:buFont typeface="+mj-lt"/>
              <a:buAutoNum type="arabicPeriod"/>
              <a:tabLst/>
              <a:defRPr/>
            </a:pPr>
            <a:r>
              <a:rPr lang="ru-RU" sz="2800" b="1" dirty="0" smtClean="0">
                <a:solidFill>
                  <a:srgbClr val="1F497D"/>
                </a:solidFill>
                <a:latin typeface="Avenir Book"/>
                <a:cs typeface="Avenir Book"/>
              </a:rPr>
              <a:t>ВСЕОБЩЕЕ		</a:t>
            </a:r>
            <a:r>
              <a:rPr kumimoji="0" lang="ru-RU" sz="2800" b="0" i="0" u="none" strike="noStrike" kern="1200" cap="none" spc="0" normalizeH="0" baseline="0" noProof="0" dirty="0" smtClean="0">
                <a:ln>
                  <a:noFill/>
                </a:ln>
                <a:solidFill>
                  <a:srgbClr val="1F497D"/>
                </a:solidFill>
                <a:effectLst/>
                <a:uLnTx/>
                <a:uFillTx/>
                <a:latin typeface="Avenir Book"/>
                <a:ea typeface="+mn-ea"/>
                <a:cs typeface="Avenir Book"/>
              </a:rPr>
              <a:t>Социальное служение</a:t>
            </a:r>
            <a:r>
              <a:rPr kumimoji="0" lang="en-US" sz="2800" b="0" i="0" u="none" strike="noStrike" kern="1200" cap="none" spc="0" normalizeH="0" baseline="0" noProof="0" dirty="0" smtClean="0">
                <a:ln>
                  <a:noFill/>
                </a:ln>
                <a:solidFill>
                  <a:srgbClr val="1F497D">
                    <a:lumMod val="75000"/>
                  </a:srgbClr>
                </a:solidFill>
                <a:effectLst/>
                <a:uLnTx/>
                <a:uFillTx/>
                <a:latin typeface="Avenir Book"/>
                <a:ea typeface="+mn-ea"/>
                <a:cs typeface="Avenir Book"/>
              </a:rPr>
              <a:t> </a:t>
            </a:r>
            <a:endParaRPr kumimoji="0" lang="en-US" sz="2800" b="0" i="0" u="none" strike="noStrike" kern="1200" cap="none" spc="0" normalizeH="0" baseline="0" noProof="0" dirty="0">
              <a:ln>
                <a:noFill/>
              </a:ln>
              <a:solidFill>
                <a:srgbClr val="1F497D">
                  <a:lumMod val="75000"/>
                </a:srgbClr>
              </a:solidFill>
              <a:effectLst/>
              <a:uLnTx/>
              <a:uFillTx/>
              <a:latin typeface="Avenir Book"/>
              <a:ea typeface="+mn-ea"/>
              <a:cs typeface="Avenir Book"/>
            </a:endParaRPr>
          </a:p>
          <a:p>
            <a:pPr marL="742931" marR="0" lvl="0" indent="-742931" algn="l" defTabSz="457200" rtl="0" eaLnBrk="1" fontAlgn="auto" latinLnBrk="0" hangingPunct="1">
              <a:lnSpc>
                <a:spcPct val="100000"/>
              </a:lnSpc>
              <a:spcBef>
                <a:spcPts val="0"/>
              </a:spcBef>
              <a:spcAft>
                <a:spcPts val="0"/>
              </a:spcAft>
              <a:buClrTx/>
              <a:buSzTx/>
              <a:buFont typeface="+mj-lt"/>
              <a:buAutoNum type="arabicPeriod"/>
              <a:tabLst/>
              <a:defRPr/>
            </a:pPr>
            <a:r>
              <a:rPr kumimoji="0" lang="ru-RU" sz="2800" b="1" i="0" u="none" strike="noStrike" kern="1200" cap="none" spc="0" normalizeH="0" baseline="0" noProof="0" dirty="0" smtClean="0">
                <a:ln>
                  <a:noFill/>
                </a:ln>
                <a:solidFill>
                  <a:srgbClr val="6B3418"/>
                </a:solidFill>
                <a:effectLst/>
                <a:uLnTx/>
                <a:uFillTx/>
                <a:latin typeface="Avenir Book"/>
                <a:ea typeface="+mn-ea"/>
                <a:cs typeface="Avenir Book"/>
              </a:rPr>
              <a:t>АКТИВНОЕ</a:t>
            </a:r>
            <a:r>
              <a:rPr kumimoji="0" lang="en-US" sz="2800" b="0" i="0" u="none" strike="noStrike" kern="1200" cap="none" spc="0" normalizeH="0" baseline="0" noProof="0" dirty="0" smtClean="0">
                <a:ln>
                  <a:noFill/>
                </a:ln>
                <a:solidFill>
                  <a:srgbClr val="6B3418"/>
                </a:solidFill>
                <a:effectLst/>
                <a:uLnTx/>
                <a:uFillTx/>
                <a:latin typeface="Avenir Book"/>
                <a:ea typeface="+mn-ea"/>
                <a:cs typeface="Avenir Book"/>
              </a:rPr>
              <a:t> </a:t>
            </a:r>
            <a:r>
              <a:rPr kumimoji="0" lang="ru-RU" sz="2800" b="0" i="0" u="none" strike="noStrike" kern="1200" cap="none" spc="0" normalizeH="0" baseline="0" noProof="0" dirty="0" smtClean="0">
                <a:ln>
                  <a:noFill/>
                </a:ln>
                <a:solidFill>
                  <a:srgbClr val="6B3418"/>
                </a:solidFill>
                <a:effectLst/>
                <a:uLnTx/>
                <a:uFillTx/>
                <a:latin typeface="Avenir Book"/>
                <a:ea typeface="+mn-ea"/>
                <a:cs typeface="Avenir Book"/>
              </a:rPr>
              <a:t>		Служение Литературы</a:t>
            </a:r>
            <a:r>
              <a:rPr kumimoji="0" lang="en-US" sz="2800" b="0" i="0" u="none" strike="noStrike" kern="1200" cap="none" spc="0" normalizeH="0" baseline="0" noProof="0" dirty="0" smtClean="0">
                <a:ln>
                  <a:noFill/>
                </a:ln>
                <a:solidFill>
                  <a:srgbClr val="6B3418"/>
                </a:solidFill>
                <a:effectLst/>
                <a:uLnTx/>
                <a:uFillTx/>
                <a:latin typeface="Avenir Book"/>
                <a:ea typeface="+mn-ea"/>
                <a:cs typeface="Avenir Book"/>
              </a:rPr>
              <a:t> </a:t>
            </a:r>
            <a:r>
              <a:rPr kumimoji="0" lang="ru-RU" sz="2800" b="0" i="0" u="none" strike="noStrike" kern="1200" cap="none" spc="0" normalizeH="0" baseline="0" noProof="0" dirty="0" smtClean="0">
                <a:ln>
                  <a:noFill/>
                </a:ln>
                <a:solidFill>
                  <a:srgbClr val="6B3418"/>
                </a:solidFill>
                <a:effectLst/>
                <a:uLnTx/>
                <a:uFillTx/>
                <a:latin typeface="Avenir Book"/>
                <a:ea typeface="+mn-ea"/>
                <a:cs typeface="Avenir Book"/>
              </a:rPr>
              <a:t>и медиа</a:t>
            </a:r>
            <a:endParaRPr kumimoji="0" lang="en-US" sz="2800" b="0" i="0" u="none" strike="noStrike" kern="1200" cap="none" spc="0" normalizeH="0" baseline="0" noProof="0" dirty="0">
              <a:ln>
                <a:noFill/>
              </a:ln>
              <a:solidFill>
                <a:srgbClr val="6B3418"/>
              </a:solidFill>
              <a:effectLst/>
              <a:uLnTx/>
              <a:uFillTx/>
              <a:latin typeface="Avenir Book"/>
              <a:ea typeface="+mn-ea"/>
              <a:cs typeface="Avenir Book"/>
            </a:endParaRPr>
          </a:p>
          <a:p>
            <a:pPr marL="742931" marR="0" lvl="0" indent="-742931" algn="l" defTabSz="457200" rtl="0" eaLnBrk="1" fontAlgn="auto" latinLnBrk="0" hangingPunct="1">
              <a:lnSpc>
                <a:spcPct val="100000"/>
              </a:lnSpc>
              <a:spcBef>
                <a:spcPts val="0"/>
              </a:spcBef>
              <a:spcAft>
                <a:spcPts val="0"/>
              </a:spcAft>
              <a:buClrTx/>
              <a:buSzTx/>
              <a:buFont typeface="+mj-lt"/>
              <a:buAutoNum type="arabicPeriod"/>
              <a:tabLst/>
              <a:defRPr/>
            </a:pPr>
            <a:r>
              <a:rPr lang="ru-RU" sz="2800" b="1" dirty="0" smtClean="0">
                <a:solidFill>
                  <a:srgbClr val="136301"/>
                </a:solidFill>
                <a:latin typeface="Avenir Book"/>
                <a:cs typeface="Avenir Book"/>
              </a:rPr>
              <a:t>ЖИВОЕ</a:t>
            </a:r>
            <a:r>
              <a:rPr kumimoji="0" lang="en-US" sz="2800" b="0" i="0" u="none" strike="noStrike" kern="1200" cap="none" spc="0" normalizeH="0" baseline="0" noProof="0" dirty="0" smtClean="0">
                <a:ln>
                  <a:noFill/>
                </a:ln>
                <a:solidFill>
                  <a:srgbClr val="136301"/>
                </a:solidFill>
                <a:effectLst/>
                <a:uLnTx/>
                <a:uFillTx/>
                <a:latin typeface="Avenir Book"/>
                <a:ea typeface="+mn-ea"/>
                <a:cs typeface="Avenir Book"/>
              </a:rPr>
              <a:t> </a:t>
            </a:r>
            <a:r>
              <a:rPr kumimoji="0" lang="ru-RU" sz="2800" b="0" i="0" u="none" strike="noStrike" kern="1200" cap="none" spc="0" normalizeH="0" baseline="0" noProof="0" dirty="0" smtClean="0">
                <a:ln>
                  <a:noFill/>
                </a:ln>
                <a:solidFill>
                  <a:srgbClr val="136301"/>
                </a:solidFill>
                <a:effectLst/>
                <a:uLnTx/>
                <a:uFillTx/>
                <a:latin typeface="Avenir Book"/>
                <a:ea typeface="+mn-ea"/>
                <a:cs typeface="Avenir Book"/>
              </a:rPr>
              <a:t>				Служение библейских уроков</a:t>
            </a:r>
            <a:endParaRPr kumimoji="0" lang="en-US" sz="2800" b="0" i="0" u="none" strike="noStrike" kern="1200" cap="none" spc="0" normalizeH="0" baseline="0" noProof="0" dirty="0">
              <a:ln>
                <a:noFill/>
              </a:ln>
              <a:solidFill>
                <a:srgbClr val="136301"/>
              </a:solidFill>
              <a:effectLst/>
              <a:uLnTx/>
              <a:uFillTx/>
              <a:latin typeface="Avenir Book"/>
              <a:ea typeface="+mn-ea"/>
              <a:cs typeface="Avenir Book"/>
            </a:endParaRPr>
          </a:p>
          <a:p>
            <a:pPr marL="742931" marR="0" lvl="0" indent="-742931" algn="l" defTabSz="457200" rtl="0" eaLnBrk="1" fontAlgn="auto" latinLnBrk="0" hangingPunct="1">
              <a:lnSpc>
                <a:spcPct val="100000"/>
              </a:lnSpc>
              <a:spcBef>
                <a:spcPts val="0"/>
              </a:spcBef>
              <a:spcAft>
                <a:spcPts val="0"/>
              </a:spcAft>
              <a:buClrTx/>
              <a:buSzTx/>
              <a:buFont typeface="+mj-lt"/>
              <a:buAutoNum type="arabicPeriod"/>
              <a:tabLst/>
              <a:defRPr/>
            </a:pPr>
            <a:r>
              <a:rPr kumimoji="0" lang="ru-RU" sz="2800" b="1" i="0" u="none" strike="noStrike" kern="1200" cap="none" spc="0" normalizeH="0" baseline="0" noProof="0" dirty="0" smtClean="0">
                <a:ln w="3175">
                  <a:solidFill>
                    <a:srgbClr val="D98A15"/>
                  </a:solidFill>
                </a:ln>
                <a:solidFill>
                  <a:srgbClr val="EEA116"/>
                </a:solidFill>
                <a:effectLst/>
                <a:uLnTx/>
                <a:uFillTx/>
                <a:latin typeface="Avenir Book"/>
                <a:ea typeface="+mn-ea"/>
                <a:cs typeface="Avenir Book"/>
              </a:rPr>
              <a:t>РЕГУЛЯРНЫЕ</a:t>
            </a:r>
            <a:r>
              <a:rPr kumimoji="0" lang="en-US" sz="2800" b="0" i="0" u="none" strike="noStrike" kern="1200" cap="none" spc="0" normalizeH="0" baseline="0" noProof="0" dirty="0" smtClean="0">
                <a:ln w="3175">
                  <a:solidFill>
                    <a:srgbClr val="D98A15"/>
                  </a:solidFill>
                </a:ln>
                <a:solidFill>
                  <a:srgbClr val="EEA116"/>
                </a:solidFill>
                <a:effectLst/>
                <a:uLnTx/>
                <a:uFillTx/>
                <a:latin typeface="Avenir Book"/>
                <a:ea typeface="+mn-ea"/>
                <a:cs typeface="Avenir Book"/>
              </a:rPr>
              <a:t> </a:t>
            </a:r>
            <a:r>
              <a:rPr kumimoji="0" lang="ru-RU" sz="2800" b="0" i="0" u="none" strike="noStrike" kern="1200" cap="none" spc="0" normalizeH="0" baseline="0" noProof="0" dirty="0" smtClean="0">
                <a:ln w="3175">
                  <a:solidFill>
                    <a:srgbClr val="D98A15"/>
                  </a:solidFill>
                </a:ln>
                <a:solidFill>
                  <a:srgbClr val="EEA116"/>
                </a:solidFill>
                <a:effectLst/>
                <a:uLnTx/>
                <a:uFillTx/>
                <a:latin typeface="Avenir Book"/>
                <a:ea typeface="+mn-ea"/>
                <a:cs typeface="Avenir Book"/>
              </a:rPr>
              <a:t>	Евангельские программы</a:t>
            </a:r>
            <a:endParaRPr kumimoji="0" lang="en-US" sz="2800" b="0" i="0" u="none" strike="noStrike" kern="1200" cap="none" spc="0" normalizeH="0" baseline="0" noProof="0" dirty="0">
              <a:ln w="3175">
                <a:solidFill>
                  <a:srgbClr val="D98A15"/>
                </a:solidFill>
              </a:ln>
              <a:solidFill>
                <a:srgbClr val="EEA116"/>
              </a:solidFill>
              <a:effectLst/>
              <a:uLnTx/>
              <a:uFillTx/>
              <a:latin typeface="Avenir Book"/>
              <a:ea typeface="+mn-ea"/>
              <a:cs typeface="Avenir Book"/>
            </a:endParaRPr>
          </a:p>
          <a:p>
            <a:pPr marL="742931" marR="0" lvl="0" indent="-742931" algn="l" defTabSz="457200" rtl="0" eaLnBrk="1" fontAlgn="auto" latinLnBrk="0" hangingPunct="1">
              <a:lnSpc>
                <a:spcPct val="100000"/>
              </a:lnSpc>
              <a:spcBef>
                <a:spcPts val="0"/>
              </a:spcBef>
              <a:spcAft>
                <a:spcPts val="0"/>
              </a:spcAft>
              <a:buClrTx/>
              <a:buSzTx/>
              <a:buFont typeface="+mj-lt"/>
              <a:buAutoNum type="arabicPeriod"/>
              <a:tabLst/>
              <a:defRPr/>
            </a:pPr>
            <a:r>
              <a:rPr kumimoji="0" lang="ru-RU" sz="2800" b="1" i="0" u="none" strike="noStrike" kern="1200" cap="none" spc="0" normalizeH="0" baseline="0" noProof="0" dirty="0" smtClean="0">
                <a:ln>
                  <a:noFill/>
                </a:ln>
                <a:solidFill>
                  <a:srgbClr val="C00000"/>
                </a:solidFill>
                <a:effectLst/>
                <a:uLnTx/>
                <a:uFillTx/>
                <a:latin typeface="Avenir Book"/>
                <a:ea typeface="+mn-ea"/>
                <a:cs typeface="Avenir Book"/>
              </a:rPr>
              <a:t>СИСТЕМАТИЧЕСКОЕ</a:t>
            </a:r>
            <a:r>
              <a:rPr kumimoji="0" lang="en-US" sz="2800" b="0" i="0" u="none" strike="noStrike" kern="1200" cap="none" spc="0" normalizeH="0" baseline="0" noProof="0" dirty="0" smtClean="0">
                <a:ln>
                  <a:noFill/>
                </a:ln>
                <a:solidFill>
                  <a:srgbClr val="C00000"/>
                </a:solidFill>
                <a:effectLst/>
                <a:uLnTx/>
                <a:uFillTx/>
                <a:latin typeface="Avenir Book"/>
                <a:ea typeface="+mn-ea"/>
                <a:cs typeface="Avenir Book"/>
              </a:rPr>
              <a:t> </a:t>
            </a:r>
            <a:r>
              <a:rPr kumimoji="0" lang="ru-RU" sz="2800" b="0" i="0" u="none" strike="noStrike" kern="1200" cap="none" spc="0" normalizeH="0" baseline="0" noProof="0" dirty="0" smtClean="0">
                <a:ln>
                  <a:noFill/>
                </a:ln>
                <a:solidFill>
                  <a:srgbClr val="C00000"/>
                </a:solidFill>
                <a:effectLst/>
                <a:uLnTx/>
                <a:uFillTx/>
                <a:latin typeface="Avenir Book"/>
                <a:ea typeface="+mn-ea"/>
                <a:cs typeface="Avenir Book"/>
              </a:rPr>
              <a:t>Н</a:t>
            </a:r>
            <a:r>
              <a:rPr kumimoji="0" lang="ru-RU" sz="2800" b="0" i="0" u="none" strike="noStrike" kern="1200" cap="none" spc="0" normalizeH="0" noProof="0" dirty="0" smtClean="0">
                <a:ln>
                  <a:noFill/>
                </a:ln>
                <a:solidFill>
                  <a:srgbClr val="C00000"/>
                </a:solidFill>
                <a:effectLst/>
                <a:uLnTx/>
                <a:uFillTx/>
                <a:latin typeface="Avenir Book"/>
                <a:ea typeface="+mn-ea"/>
                <a:cs typeface="Avenir Book"/>
              </a:rPr>
              <a:t>аставничество</a:t>
            </a:r>
            <a:endParaRPr kumimoji="0" lang="en-US" sz="2800" b="0" i="0" u="none" strike="noStrike" kern="1200" cap="none" spc="0" normalizeH="0" baseline="0" noProof="0" dirty="0">
              <a:ln>
                <a:noFill/>
              </a:ln>
              <a:solidFill>
                <a:srgbClr val="C00000"/>
              </a:solidFill>
              <a:effectLst/>
              <a:uLnTx/>
              <a:uFillTx/>
              <a:latin typeface="Avenir Book"/>
              <a:ea typeface="+mn-ea"/>
              <a:cs typeface="Avenir Book"/>
            </a:endParaRPr>
          </a:p>
        </p:txBody>
      </p:sp>
      <p:sp>
        <p:nvSpPr>
          <p:cNvPr id="5" name="TextBox 4"/>
          <p:cNvSpPr txBox="1"/>
          <p:nvPr/>
        </p:nvSpPr>
        <p:spPr>
          <a:xfrm>
            <a:off x="4220603" y="65140"/>
            <a:ext cx="6790118"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venir Black"/>
                <a:ea typeface="+mn-ea"/>
                <a:cs typeface="Avenir Black"/>
              </a:rPr>
              <a:t>5 </a:t>
            </a:r>
            <a:r>
              <a:rPr kumimoji="0" lang="ru-RU" sz="3200" b="1" i="0" u="none" strike="noStrike" kern="1200" cap="none" spc="0" normalizeH="0" baseline="0" noProof="0" dirty="0" smtClean="0">
                <a:ln>
                  <a:noFill/>
                </a:ln>
                <a:solidFill>
                  <a:prstClr val="black"/>
                </a:solidFill>
                <a:effectLst/>
                <a:uLnTx/>
                <a:uFillTx/>
                <a:latin typeface="Avenir Black"/>
                <a:ea typeface="+mn-ea"/>
                <a:cs typeface="Avenir Black"/>
              </a:rPr>
              <a:t>миссионерских целей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2400" b="1" i="1" u="none" strike="noStrike" kern="1200" cap="none" spc="0" normalizeH="0" baseline="0" noProof="0" dirty="0" smtClean="0">
                <a:ln>
                  <a:noFill/>
                </a:ln>
                <a:solidFill>
                  <a:prstClr val="black"/>
                </a:solidFill>
                <a:effectLst/>
                <a:uLnTx/>
                <a:uFillTx/>
                <a:latin typeface="Avenir Book"/>
                <a:ea typeface="+mn-ea"/>
                <a:cs typeface="Avenir Book"/>
              </a:rPr>
              <a:t>Для каждой церкви</a:t>
            </a:r>
            <a:endParaRPr kumimoji="0" lang="en-US" sz="2400" b="1" i="1" u="none" strike="noStrike" kern="1200" cap="none" spc="0" normalizeH="0" baseline="0" noProof="0" dirty="0">
              <a:ln>
                <a:noFill/>
              </a:ln>
              <a:solidFill>
                <a:prstClr val="black"/>
              </a:solidFill>
              <a:effectLst/>
              <a:uLnTx/>
              <a:uFillTx/>
              <a:latin typeface="Avenir Book"/>
              <a:ea typeface="+mn-ea"/>
              <a:cs typeface="Avenir Book"/>
            </a:endParaRPr>
          </a:p>
        </p:txBody>
      </p:sp>
      <p:sp>
        <p:nvSpPr>
          <p:cNvPr id="6" name="Скругленный прямоугольник 5"/>
          <p:cNvSpPr/>
          <p:nvPr/>
        </p:nvSpPr>
        <p:spPr>
          <a:xfrm>
            <a:off x="85060" y="160479"/>
            <a:ext cx="1552354" cy="850109"/>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41444964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4460034" y="216357"/>
            <a:ext cx="4005624" cy="1323439"/>
          </a:xfrm>
          <a:prstGeom prst="rect">
            <a:avLst/>
          </a:prstGeom>
          <a:noFill/>
        </p:spPr>
        <p:txBody>
          <a:bodyPr wrap="square" rtlCol="0">
            <a:spAutoFit/>
          </a:bodyPr>
          <a:lstStyle/>
          <a:p>
            <a:pPr algn="ctr"/>
            <a:r>
              <a:rPr lang="ru-RU" sz="4000" b="1" dirty="0" smtClean="0">
                <a:latin typeface="Avenir Black"/>
                <a:cs typeface="Avenir Black"/>
              </a:rPr>
              <a:t>Фокус на Молитве</a:t>
            </a:r>
            <a:endParaRPr lang="en-US" sz="4000" b="1" dirty="0">
              <a:latin typeface="Avenir Black"/>
              <a:cs typeface="Avenir Black"/>
            </a:endParaRPr>
          </a:p>
        </p:txBody>
      </p:sp>
      <p:sp>
        <p:nvSpPr>
          <p:cNvPr id="5" name="TextBox 4"/>
          <p:cNvSpPr txBox="1"/>
          <p:nvPr/>
        </p:nvSpPr>
        <p:spPr>
          <a:xfrm>
            <a:off x="692776" y="1693342"/>
            <a:ext cx="8214156" cy="1200329"/>
          </a:xfrm>
          <a:prstGeom prst="rect">
            <a:avLst/>
          </a:prstGeom>
          <a:noFill/>
        </p:spPr>
        <p:txBody>
          <a:bodyPr wrap="square" rtlCol="0">
            <a:spAutoFit/>
          </a:bodyPr>
          <a:lstStyle/>
          <a:p>
            <a:r>
              <a:rPr lang="en-US" sz="3200" dirty="0" smtClean="0">
                <a:latin typeface="Avenir Book"/>
                <a:cs typeface="Avenir Book"/>
              </a:rPr>
              <a:t>“</a:t>
            </a:r>
            <a:r>
              <a:rPr lang="ru-RU" sz="3200" dirty="0" smtClean="0">
                <a:latin typeface="Avenir Book"/>
                <a:cs typeface="Avenir Book"/>
              </a:rPr>
              <a:t>Я насадил, Аполлос поливал</a:t>
            </a:r>
            <a:r>
              <a:rPr lang="mr-IN" sz="3200" dirty="0" smtClean="0">
                <a:latin typeface="Avenir Book"/>
                <a:cs typeface="Avenir Book"/>
              </a:rPr>
              <a:t>…</a:t>
            </a:r>
            <a:r>
              <a:rPr lang="en-US" sz="3200" dirty="0" smtClean="0">
                <a:latin typeface="Avenir Book"/>
                <a:cs typeface="Avenir Book"/>
              </a:rPr>
              <a:t>  </a:t>
            </a:r>
            <a:endParaRPr lang="en-US" sz="3200" dirty="0">
              <a:latin typeface="Avenir Book"/>
              <a:cs typeface="Avenir Book"/>
            </a:endParaRPr>
          </a:p>
          <a:p>
            <a:pPr algn="ctr"/>
            <a:r>
              <a:rPr lang="ru-RU" sz="4000" b="1" dirty="0" smtClean="0">
                <a:latin typeface="Avenir Black" charset="0"/>
                <a:ea typeface="Avenir Black" charset="0"/>
                <a:cs typeface="Avenir Black" charset="0"/>
              </a:rPr>
              <a:t>но возрастил Бог</a:t>
            </a:r>
            <a:r>
              <a:rPr lang="en-US" sz="4000" b="1" dirty="0" smtClean="0">
                <a:latin typeface="Avenir Black" charset="0"/>
                <a:ea typeface="Avenir Black" charset="0"/>
                <a:cs typeface="Avenir Black" charset="0"/>
              </a:rPr>
              <a:t>.</a:t>
            </a:r>
            <a:endParaRPr lang="en-US" sz="4000" b="1" dirty="0">
              <a:latin typeface="Avenir Black" charset="0"/>
              <a:ea typeface="Avenir Black" charset="0"/>
              <a:cs typeface="Avenir Black" charset="0"/>
            </a:endParaRPr>
          </a:p>
        </p:txBody>
      </p:sp>
      <p:sp>
        <p:nvSpPr>
          <p:cNvPr id="7" name="TextBox 6"/>
          <p:cNvSpPr txBox="1"/>
          <p:nvPr/>
        </p:nvSpPr>
        <p:spPr>
          <a:xfrm>
            <a:off x="4787894" y="3631992"/>
            <a:ext cx="4356106" cy="523220"/>
          </a:xfrm>
          <a:prstGeom prst="rect">
            <a:avLst/>
          </a:prstGeom>
          <a:noFill/>
        </p:spPr>
        <p:txBody>
          <a:bodyPr wrap="square" rtlCol="0">
            <a:spAutoFit/>
          </a:bodyPr>
          <a:lstStyle/>
          <a:p>
            <a:r>
              <a:rPr lang="en-US" sz="2800" i="1" dirty="0">
                <a:latin typeface="Avenir Book"/>
                <a:cs typeface="Avenir Book"/>
              </a:rPr>
              <a:t>1 </a:t>
            </a:r>
            <a:r>
              <a:rPr lang="ru-RU" sz="2800" i="1" dirty="0" smtClean="0">
                <a:latin typeface="Avenir Book"/>
                <a:cs typeface="Avenir Book"/>
              </a:rPr>
              <a:t>Коринфянам</a:t>
            </a:r>
            <a:r>
              <a:rPr lang="en-US" sz="2800" i="1" dirty="0" smtClean="0">
                <a:latin typeface="Avenir Book"/>
                <a:cs typeface="Avenir Book"/>
              </a:rPr>
              <a:t> </a:t>
            </a:r>
            <a:r>
              <a:rPr lang="en-US" sz="2800" i="1" dirty="0">
                <a:latin typeface="Avenir Book"/>
                <a:cs typeface="Avenir Book"/>
              </a:rPr>
              <a:t>3:6</a:t>
            </a:r>
            <a:endParaRPr lang="en-US" sz="2800" dirty="0">
              <a:latin typeface="Avenir Book"/>
              <a:cs typeface="Avenir Book"/>
            </a:endParaRPr>
          </a:p>
        </p:txBody>
      </p:sp>
      <p:sp>
        <p:nvSpPr>
          <p:cNvPr id="6" name="Скругленный прямоугольник 5"/>
          <p:cNvSpPr/>
          <p:nvPr/>
        </p:nvSpPr>
        <p:spPr>
          <a:xfrm>
            <a:off x="85060" y="160479"/>
            <a:ext cx="1552354" cy="850109"/>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9715088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66221-883C-A04C-A970-79DF3B369929}"/>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C64EB15A-8646-694A-8315-724AF25302D5}"/>
              </a:ext>
            </a:extLst>
          </p:cNvPr>
          <p:cNvSpPr txBox="1"/>
          <p:nvPr/>
        </p:nvSpPr>
        <p:spPr>
          <a:xfrm>
            <a:off x="124359" y="494871"/>
            <a:ext cx="9019642"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smtClean="0">
                <a:ln>
                  <a:noFill/>
                </a:ln>
                <a:solidFill>
                  <a:prstClr val="black"/>
                </a:solidFill>
                <a:effectLst/>
                <a:uLnTx/>
                <a:uFillTx/>
                <a:latin typeface="Avenir Black" panose="02000503020000020003" pitchFamily="2" charset="0"/>
                <a:ea typeface="+mn-ea"/>
                <a:cs typeface="+mn-cs"/>
              </a:rPr>
              <a:t>Серия </a:t>
            </a:r>
            <a:r>
              <a:rPr lang="ru-RU" sz="3600" b="1" dirty="0" smtClean="0">
                <a:solidFill>
                  <a:prstClr val="black"/>
                </a:solidFill>
                <a:latin typeface="Avenir Black" panose="02000503020000020003" pitchFamily="2" charset="0"/>
              </a:rPr>
              <a:t>пособий </a:t>
            </a:r>
            <a:r>
              <a:rPr kumimoji="0" lang="ru-RU" sz="3600" b="1" i="0" u="none" strike="noStrike" kern="1200" cap="none" spc="0" normalizeH="0" baseline="0" noProof="0" dirty="0" smtClean="0">
                <a:ln>
                  <a:noFill/>
                </a:ln>
                <a:solidFill>
                  <a:prstClr val="black"/>
                </a:solidFill>
                <a:effectLst/>
                <a:uLnTx/>
                <a:uFillTx/>
                <a:latin typeface="Avenir Black" panose="02000503020000020003" pitchFamily="2" charset="0"/>
                <a:ea typeface="+mn-ea"/>
                <a:cs typeface="+mn-cs"/>
              </a:rPr>
              <a:t>«РОСТ»</a:t>
            </a:r>
            <a:endParaRPr kumimoji="0" lang="en-US" sz="3600" b="1" i="0" u="none" strike="noStrike" kern="1200" cap="none" spc="0" normalizeH="0" baseline="0" noProof="0" dirty="0">
              <a:ln>
                <a:noFill/>
              </a:ln>
              <a:solidFill>
                <a:prstClr val="black"/>
              </a:solidFill>
              <a:effectLst/>
              <a:uLnTx/>
              <a:uFillTx/>
              <a:latin typeface="Avenir Black" panose="02000503020000020003" pitchFamily="2" charset="0"/>
              <a:ea typeface="+mn-ea"/>
              <a:cs typeface="+mn-cs"/>
            </a:endParaRPr>
          </a:p>
        </p:txBody>
      </p:sp>
      <p:pic>
        <p:nvPicPr>
          <p:cNvPr id="8" name="Picture 7">
            <a:extLst>
              <a:ext uri="{FF2B5EF4-FFF2-40B4-BE49-F238E27FC236}">
                <a16:creationId xmlns:a16="http://schemas.microsoft.com/office/drawing/2014/main" id="{645DEDA1-A40A-854D-8EB8-6ABB2716DC0C}"/>
              </a:ext>
            </a:extLst>
          </p:cNvPr>
          <p:cNvPicPr>
            <a:picLocks noChangeAspect="1"/>
          </p:cNvPicPr>
          <p:nvPr/>
        </p:nvPicPr>
        <p:blipFill>
          <a:blip r:embed="rId3"/>
          <a:stretch>
            <a:fillRect/>
          </a:stretch>
        </p:blipFill>
        <p:spPr>
          <a:xfrm>
            <a:off x="3546764" y="1610072"/>
            <a:ext cx="5459796" cy="2290824"/>
          </a:xfrm>
          <a:prstGeom prst="rect">
            <a:avLst/>
          </a:prstGeom>
        </p:spPr>
      </p:pic>
      <p:pic>
        <p:nvPicPr>
          <p:cNvPr id="5" name="Picture 4">
            <a:extLst>
              <a:ext uri="{FF2B5EF4-FFF2-40B4-BE49-F238E27FC236}">
                <a16:creationId xmlns:a16="http://schemas.microsoft.com/office/drawing/2014/main" id="{3DAF2A36-5D90-3C46-89D2-EDC292B73874}"/>
              </a:ext>
            </a:extLst>
          </p:cNvPr>
          <p:cNvPicPr>
            <a:picLocks noChangeAspect="1"/>
          </p:cNvPicPr>
          <p:nvPr/>
        </p:nvPicPr>
        <p:blipFill>
          <a:blip r:embed="rId4"/>
          <a:stretch>
            <a:fillRect/>
          </a:stretch>
        </p:blipFill>
        <p:spPr>
          <a:xfrm>
            <a:off x="647517" y="1610072"/>
            <a:ext cx="2524786" cy="2427679"/>
          </a:xfrm>
          <a:prstGeom prst="rect">
            <a:avLst/>
          </a:prstGeom>
        </p:spPr>
      </p:pic>
      <p:sp>
        <p:nvSpPr>
          <p:cNvPr id="7" name="Скругленный прямоугольник 6"/>
          <p:cNvSpPr/>
          <p:nvPr/>
        </p:nvSpPr>
        <p:spPr>
          <a:xfrm>
            <a:off x="1194100" y="3020736"/>
            <a:ext cx="1441524" cy="304800"/>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10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ВАШЕЙ ЦЕРКВИ</a:t>
            </a:r>
            <a:endParaRPr lang="ru-RU" sz="10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9" name="Скругленный прямоугольник 8"/>
          <p:cNvSpPr/>
          <p:nvPr/>
        </p:nvSpPr>
        <p:spPr>
          <a:xfrm>
            <a:off x="1274009" y="2464146"/>
            <a:ext cx="1265530" cy="488604"/>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32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25300208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extBox 6"/>
          <p:cNvSpPr txBox="1"/>
          <p:nvPr/>
        </p:nvSpPr>
        <p:spPr>
          <a:xfrm>
            <a:off x="583734" y="1105668"/>
            <a:ext cx="8146532" cy="2554545"/>
          </a:xfrm>
          <a:prstGeom prst="rect">
            <a:avLst/>
          </a:prstGeom>
          <a:noFill/>
        </p:spPr>
        <p:txBody>
          <a:bodyPr wrap="square" rtlCol="0">
            <a:spAutoFit/>
          </a:bodyPr>
          <a:lstStyle/>
          <a:p>
            <a:pPr lvl="0" defTabSz="457189">
              <a:defRPr/>
            </a:pPr>
            <a:r>
              <a:rPr lang="ru-RU" sz="3200" dirty="0" smtClean="0">
                <a:solidFill>
                  <a:prstClr val="black"/>
                </a:solidFill>
                <a:latin typeface="Avenir Book"/>
                <a:cs typeface="Avenir Book"/>
              </a:rPr>
              <a:t>«Многих </a:t>
            </a:r>
            <a:r>
              <a:rPr lang="ru-RU" sz="3200" dirty="0">
                <a:solidFill>
                  <a:prstClr val="black"/>
                </a:solidFill>
                <a:latin typeface="Avenir Book"/>
                <a:cs typeface="Avenir Book"/>
              </a:rPr>
              <a:t>достаточно </a:t>
            </a:r>
            <a:r>
              <a:rPr lang="ru-RU" sz="3200" b="1" dirty="0">
                <a:solidFill>
                  <a:prstClr val="black"/>
                </a:solidFill>
                <a:latin typeface="Adventure" panose="02000503020000020003" pitchFamily="2" charset="0"/>
                <a:cs typeface="Avenir Book"/>
              </a:rPr>
              <a:t>лишь научить основам и ободрить в их начинаниях</a:t>
            </a:r>
            <a:r>
              <a:rPr lang="ru-RU" sz="3200" dirty="0">
                <a:solidFill>
                  <a:prstClr val="black"/>
                </a:solidFill>
                <a:latin typeface="Avenir Book"/>
                <a:cs typeface="Avenir Book"/>
              </a:rPr>
              <a:t>, чтобы пробудить желание трудиться. Каждая община должна быть школой подготовки христианских </a:t>
            </a:r>
            <a:r>
              <a:rPr lang="ru-RU" sz="3200" dirty="0" smtClean="0">
                <a:solidFill>
                  <a:prstClr val="black"/>
                </a:solidFill>
                <a:latin typeface="Avenir Book"/>
                <a:cs typeface="Avenir Book"/>
              </a:rPr>
              <a:t>работников»</a:t>
            </a:r>
            <a:endParaRPr kumimoji="0" lang="en-US" sz="3200" b="0" i="0" u="none" strike="noStrike" kern="1200" cap="none" spc="0" normalizeH="0" baseline="0" noProof="0" dirty="0">
              <a:ln>
                <a:noFill/>
              </a:ln>
              <a:solidFill>
                <a:prstClr val="black"/>
              </a:solidFill>
              <a:effectLst/>
              <a:uLnTx/>
              <a:uFillTx/>
              <a:latin typeface="Avenir Book"/>
              <a:cs typeface="Avenir Book"/>
            </a:endParaRPr>
          </a:p>
        </p:txBody>
      </p:sp>
      <p:sp>
        <p:nvSpPr>
          <p:cNvPr id="4" name="TextBox 3">
            <a:extLst>
              <a:ext uri="{FF2B5EF4-FFF2-40B4-BE49-F238E27FC236}">
                <a16:creationId xmlns:a16="http://schemas.microsoft.com/office/drawing/2014/main" id="{2E56B21D-863C-3D4D-99F3-2A903983D92D}"/>
              </a:ext>
            </a:extLst>
          </p:cNvPr>
          <p:cNvSpPr txBox="1"/>
          <p:nvPr/>
        </p:nvSpPr>
        <p:spPr>
          <a:xfrm>
            <a:off x="4657000" y="4357256"/>
            <a:ext cx="4487007" cy="400110"/>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ru-RU" sz="2000" b="0" i="1" u="none" strike="noStrike" kern="1200" cap="none" spc="0" normalizeH="0" baseline="0" noProof="0" dirty="0" smtClean="0">
                <a:ln>
                  <a:noFill/>
                </a:ln>
                <a:solidFill>
                  <a:prstClr val="black"/>
                </a:solidFill>
                <a:effectLst/>
                <a:uLnTx/>
                <a:uFillTx/>
                <a:latin typeface="Avenir Book"/>
                <a:cs typeface="Avenir Book"/>
              </a:rPr>
              <a:t>Христианское служение</a:t>
            </a:r>
            <a:r>
              <a:rPr kumimoji="0" lang="en-US" sz="2000" b="0" i="0" u="none" strike="noStrike" kern="1200" cap="none" spc="0" normalizeH="0" baseline="0" noProof="0" dirty="0" smtClean="0">
                <a:ln>
                  <a:noFill/>
                </a:ln>
                <a:solidFill>
                  <a:prstClr val="black"/>
                </a:solidFill>
                <a:effectLst/>
                <a:uLnTx/>
                <a:uFillTx/>
                <a:latin typeface="Avenir Book"/>
                <a:cs typeface="Avenir Book"/>
              </a:rPr>
              <a:t>, </a:t>
            </a:r>
            <a:r>
              <a:rPr lang="ru-RU" sz="2000" dirty="0" err="1" smtClean="0">
                <a:solidFill>
                  <a:prstClr val="black"/>
                </a:solidFill>
                <a:latin typeface="Avenir Book"/>
                <a:cs typeface="Avenir Book"/>
              </a:rPr>
              <a:t>стр</a:t>
            </a:r>
            <a:r>
              <a:rPr kumimoji="0" lang="en-US" sz="2000" b="0" i="0" u="none" strike="noStrike" kern="1200" cap="none" spc="0" normalizeH="0" baseline="0" noProof="0" dirty="0" smtClean="0">
                <a:ln>
                  <a:noFill/>
                </a:ln>
                <a:solidFill>
                  <a:prstClr val="black"/>
                </a:solidFill>
                <a:effectLst/>
                <a:uLnTx/>
                <a:uFillTx/>
                <a:latin typeface="Avenir Book"/>
                <a:cs typeface="Avenir Book"/>
              </a:rPr>
              <a:t>. </a:t>
            </a:r>
            <a:r>
              <a:rPr kumimoji="0" lang="en-US" sz="2000" b="0" i="0" u="none" strike="noStrike" kern="1200" cap="none" spc="0" normalizeH="0" baseline="0" noProof="0" dirty="0">
                <a:ln>
                  <a:noFill/>
                </a:ln>
                <a:solidFill>
                  <a:prstClr val="black"/>
                </a:solidFill>
                <a:effectLst/>
                <a:uLnTx/>
                <a:uFillTx/>
                <a:latin typeface="Avenir Book"/>
                <a:cs typeface="Avenir Book"/>
              </a:rPr>
              <a:t>59</a:t>
            </a:r>
          </a:p>
        </p:txBody>
      </p:sp>
      <p:sp>
        <p:nvSpPr>
          <p:cNvPr id="5" name="Скругленный прямоугольник 4"/>
          <p:cNvSpPr/>
          <p:nvPr/>
        </p:nvSpPr>
        <p:spPr>
          <a:xfrm>
            <a:off x="85060" y="160479"/>
            <a:ext cx="1552354" cy="850109"/>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24090722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graphicFrame>
        <p:nvGraphicFramePr>
          <p:cNvPr id="4" name="Chart 3"/>
          <p:cNvGraphicFramePr/>
          <p:nvPr>
            <p:extLst>
              <p:ext uri="{D42A27DB-BD31-4B8C-83A1-F6EECF244321}">
                <p14:modId xmlns:p14="http://schemas.microsoft.com/office/powerpoint/2010/main" val="2462648970"/>
              </p:ext>
            </p:extLst>
          </p:nvPr>
        </p:nvGraphicFramePr>
        <p:xfrm>
          <a:off x="2753208" y="1248498"/>
          <a:ext cx="6390792" cy="370691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07945" y="115608"/>
            <a:ext cx="9774620" cy="707886"/>
          </a:xfrm>
          <a:prstGeom prst="rect">
            <a:avLst/>
          </a:prstGeom>
          <a:noFill/>
        </p:spPr>
        <p:txBody>
          <a:bodyPr wrap="square" rtlCol="0">
            <a:spAutoFit/>
          </a:bodyPr>
          <a:lstStyle/>
          <a:p>
            <a:pPr algn="ctr"/>
            <a:r>
              <a:rPr lang="ru-RU" sz="4000" b="1" dirty="0" smtClean="0">
                <a:latin typeface="Avenir Book"/>
                <a:cs typeface="Avenir Book"/>
              </a:rPr>
              <a:t>Потенциал роста поместной церкви</a:t>
            </a:r>
            <a:endParaRPr lang="en-US" sz="4000" b="1" dirty="0">
              <a:latin typeface="Avenir Book"/>
              <a:cs typeface="Avenir Book"/>
            </a:endParaRPr>
          </a:p>
        </p:txBody>
      </p:sp>
      <p:sp>
        <p:nvSpPr>
          <p:cNvPr id="8" name="TextBox 7"/>
          <p:cNvSpPr txBox="1"/>
          <p:nvPr/>
        </p:nvSpPr>
        <p:spPr>
          <a:xfrm>
            <a:off x="128292" y="1603345"/>
            <a:ext cx="2976370" cy="2554545"/>
          </a:xfrm>
          <a:prstGeom prst="rect">
            <a:avLst/>
          </a:prstGeom>
          <a:noFill/>
        </p:spPr>
        <p:txBody>
          <a:bodyPr wrap="square" rtlCol="0">
            <a:spAutoFit/>
          </a:bodyPr>
          <a:lstStyle/>
          <a:p>
            <a:pPr algn="ctr"/>
            <a:r>
              <a:rPr lang="ru-RU" sz="3200" dirty="0" smtClean="0">
                <a:latin typeface="Avenir Book"/>
                <a:cs typeface="Avenir Book"/>
              </a:rPr>
              <a:t>У каждой общины есть свои сильные и слабые стороны</a:t>
            </a:r>
            <a:endParaRPr lang="en-US" sz="2400" dirty="0">
              <a:latin typeface="Avenir Black"/>
              <a:cs typeface="Avenir Black"/>
            </a:endParaRPr>
          </a:p>
        </p:txBody>
      </p:sp>
    </p:spTree>
    <p:extLst>
      <p:ext uri="{BB962C8B-B14F-4D97-AF65-F5344CB8AC3E}">
        <p14:creationId xmlns:p14="http://schemas.microsoft.com/office/powerpoint/2010/main" val="35137484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237068" y="1370815"/>
            <a:ext cx="8669866" cy="30469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C00000"/>
              </a:solidFill>
              <a:effectLst/>
              <a:uLnTx/>
              <a:uFillTx/>
              <a:latin typeface="Avenir Book"/>
              <a:ea typeface="+mn-ea"/>
              <a:cs typeface="Avenir Book"/>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Noto Sans SemiCondensed ExtraBo" panose="020B0502040504020204" pitchFamily="34" charset="0"/>
                <a:ea typeface="Noto Sans SemiCondensed ExtraBo" panose="020B0502040504020204" pitchFamily="34" charset="0"/>
                <a:cs typeface="Noto Sans SemiCondensed ExtraBo" panose="020B0502040504020204" pitchFamily="34" charset="0"/>
              </a:rPr>
              <a:t>GROW.adventist.org</a:t>
            </a:r>
            <a:endParaRPr lang="en-US" sz="3200" b="1" dirty="0">
              <a:solidFill>
                <a:srgbClr val="C00000"/>
              </a:solidFill>
              <a:latin typeface="Noto Sans SemiCondensed ExtraBo" panose="020B0502040504020204" pitchFamily="34" charset="0"/>
              <a:ea typeface="Noto Sans SemiCondensed ExtraBo" panose="020B0502040504020204" pitchFamily="34" charset="0"/>
              <a:cs typeface="Noto Sans SemiCondensed ExtraBo" panose="020B0502040504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effectLst/>
              <a:uLnTx/>
              <a:uFillTx/>
              <a:latin typeface="Noto Sans SemiCondensed ExtraBo" panose="020B0502040504020204" pitchFamily="34" charset="0"/>
              <a:ea typeface="Noto Sans SemiCondensed ExtraBo" panose="020B0502040504020204" pitchFamily="34" charset="0"/>
              <a:cs typeface="Noto Sans SemiCondensed ExtraBo" panose="020B0502040504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smtClean="0">
                <a:ln>
                  <a:noFill/>
                </a:ln>
                <a:effectLst/>
                <a:uLnTx/>
                <a:uFillTx/>
                <a:latin typeface="Noto Sans SemiCondensed ExtraBo" panose="020B0502040504020204" pitchFamily="34" charset="0"/>
                <a:ea typeface="Noto Sans SemiCondensed ExtraBo" panose="020B0502040504020204" pitchFamily="34" charset="0"/>
                <a:cs typeface="Noto Sans SemiCondensed ExtraBo" panose="020B0502040504020204" pitchFamily="34" charset="0"/>
              </a:rPr>
              <a:t>Обучающие видео, Учебное пособие</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smtClean="0">
                <a:ln>
                  <a:noFill/>
                </a:ln>
                <a:effectLst/>
                <a:uLnTx/>
                <a:uFillTx/>
                <a:latin typeface="Noto Sans SemiCondensed ExtraBo" panose="020B0502040504020204" pitchFamily="34" charset="0"/>
                <a:ea typeface="Noto Sans SemiCondensed ExtraBo" panose="020B0502040504020204" pitchFamily="34" charset="0"/>
                <a:cs typeface="Noto Sans SemiCondensed ExtraBo" panose="020B0502040504020204" pitchFamily="34" charset="0"/>
              </a:rPr>
              <a:t> и другие материалы</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ru-RU" sz="3200" b="1" dirty="0">
              <a:latin typeface="Noto Sans SemiCondensed ExtraBo" panose="020B0502040504020204" pitchFamily="34" charset="0"/>
              <a:ea typeface="Noto Sans SemiCondensed ExtraBo" panose="020B0502040504020204" pitchFamily="34" charset="0"/>
              <a:cs typeface="Noto Sans SemiCondensed ExtraBo" panose="020B0502040504020204" pitchFamily="34" charset="0"/>
            </a:endParaRPr>
          </a:p>
        </p:txBody>
      </p:sp>
      <p:sp>
        <p:nvSpPr>
          <p:cNvPr id="4" name="Скругленный прямоугольник 3"/>
          <p:cNvSpPr/>
          <p:nvPr/>
        </p:nvSpPr>
        <p:spPr>
          <a:xfrm>
            <a:off x="85060" y="160479"/>
            <a:ext cx="1552354" cy="850109"/>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2487229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672" y="1152626"/>
            <a:ext cx="6858001" cy="1790701"/>
          </a:xfrm>
        </p:spPr>
        <p:txBody>
          <a:bodyPr>
            <a:normAutofit/>
          </a:bodyPr>
          <a:lstStyle/>
          <a:p>
            <a:r>
              <a:rPr lang="ru-RU" dirty="0"/>
              <a:t>«Евангельский цикл </a:t>
            </a:r>
            <a:r>
              <a:rPr lang="ru-RU" dirty="0" smtClean="0"/>
              <a:t>общины</a:t>
            </a:r>
            <a:r>
              <a:rPr lang="en-US" dirty="0" smtClean="0"/>
              <a:t> (</a:t>
            </a:r>
            <a:r>
              <a:rPr lang="ru-RU" dirty="0" smtClean="0"/>
              <a:t>ч.</a:t>
            </a:r>
            <a:r>
              <a:rPr lang="ru-RU" dirty="0"/>
              <a:t>3</a:t>
            </a:r>
            <a:r>
              <a:rPr lang="en-US" dirty="0" smtClean="0"/>
              <a:t>)</a:t>
            </a:r>
            <a:r>
              <a:rPr lang="ru-RU" dirty="0" smtClean="0"/>
              <a:t>»</a:t>
            </a:r>
            <a:endParaRPr lang="en-US" dirty="0"/>
          </a:p>
        </p:txBody>
      </p:sp>
      <p:sp>
        <p:nvSpPr>
          <p:cNvPr id="3" name="Текст 2"/>
          <p:cNvSpPr>
            <a:spLocks noGrp="1"/>
          </p:cNvSpPr>
          <p:nvPr>
            <p:ph type="body" sz="quarter" idx="1"/>
          </p:nvPr>
        </p:nvSpPr>
        <p:spPr>
          <a:xfrm>
            <a:off x="3988676" y="3679156"/>
            <a:ext cx="3591997" cy="537785"/>
          </a:xfrm>
        </p:spPr>
        <p:txBody>
          <a:bodyPr>
            <a:noAutofit/>
          </a:bodyPr>
          <a:lstStyle/>
          <a:p>
            <a:pPr marL="0" indent="0">
              <a:buNone/>
            </a:pPr>
            <a:r>
              <a:rPr lang="en-US" sz="1800" i="1" dirty="0" smtClean="0"/>
              <a:t># 3</a:t>
            </a:r>
            <a:r>
              <a:rPr lang="en-US" sz="1800" i="1" dirty="0"/>
              <a:t>	</a:t>
            </a:r>
            <a:r>
              <a:rPr lang="ru-RU" sz="1800" i="1" dirty="0"/>
              <a:t>Программа обучения ШБ</a:t>
            </a:r>
            <a:endParaRPr lang="en-US" sz="1800" i="1"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27" y="0"/>
            <a:ext cx="1016758" cy="1016758"/>
          </a:xfrm>
          <a:prstGeom prst="rect">
            <a:avLst/>
          </a:prstGeom>
        </p:spPr>
      </p:pic>
    </p:spTree>
    <p:extLst>
      <p:ext uri="{BB962C8B-B14F-4D97-AF65-F5344CB8AC3E}">
        <p14:creationId xmlns:p14="http://schemas.microsoft.com/office/powerpoint/2010/main" val="3254878027"/>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5489ADCD-CF07-7D47-9F22-486B33105180}"/>
              </a:ext>
            </a:extLst>
          </p:cNvPr>
          <p:cNvPicPr>
            <a:picLocks noChangeAspect="1"/>
          </p:cNvPicPr>
          <p:nvPr/>
        </p:nvPicPr>
        <p:blipFill>
          <a:blip r:embed="rId4"/>
          <a:stretch>
            <a:fillRect/>
          </a:stretch>
        </p:blipFill>
        <p:spPr>
          <a:xfrm>
            <a:off x="5745989" y="734622"/>
            <a:ext cx="2524786" cy="2427679"/>
          </a:xfrm>
          <a:prstGeom prst="rect">
            <a:avLst/>
          </a:prstGeom>
        </p:spPr>
      </p:pic>
      <p:sp>
        <p:nvSpPr>
          <p:cNvPr id="4" name="Right Arrow 3">
            <a:extLst>
              <a:ext uri="{FF2B5EF4-FFF2-40B4-BE49-F238E27FC236}">
                <a16:creationId xmlns:a16="http://schemas.microsoft.com/office/drawing/2014/main" id="{7CDA0852-3A69-464D-95FF-BE6126008DEE}"/>
              </a:ext>
            </a:extLst>
          </p:cNvPr>
          <p:cNvSpPr/>
          <p:nvPr/>
        </p:nvSpPr>
        <p:spPr>
          <a:xfrm>
            <a:off x="4089400" y="2298701"/>
            <a:ext cx="1016000" cy="393700"/>
          </a:xfrm>
          <a:prstGeom prst="rightArrow">
            <a:avLst/>
          </a:prstGeom>
          <a:solidFill>
            <a:srgbClr val="FF0001">
              <a:alpha val="85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a:extLst>
              <a:ext uri="{FF2B5EF4-FFF2-40B4-BE49-F238E27FC236}">
                <a16:creationId xmlns:a16="http://schemas.microsoft.com/office/drawing/2014/main" id="{2723F890-BB57-F442-A4FC-A10EA313F43D}"/>
              </a:ext>
            </a:extLst>
          </p:cNvPr>
          <p:cNvSpPr txBox="1"/>
          <p:nvPr/>
        </p:nvSpPr>
        <p:spPr>
          <a:xfrm>
            <a:off x="-1426558" y="-142541"/>
            <a:ext cx="6531958" cy="1754326"/>
          </a:xfrm>
          <a:prstGeom prst="rect">
            <a:avLst/>
          </a:prstGeom>
          <a:noFill/>
        </p:spPr>
        <p:txBody>
          <a:bodyPr wrap="square" rtlCol="0">
            <a:spAutoFit/>
          </a:bodyPr>
          <a:lstStyle/>
          <a:p>
            <a:pPr algn="ctr"/>
            <a:r>
              <a:rPr lang="ru-RU" sz="5400" b="1" cap="small" dirty="0" smtClean="0">
                <a:latin typeface="Rhythmic RUS" pitchFamily="2" charset="0"/>
                <a:cs typeface="Avenir Book"/>
              </a:rPr>
              <a:t>Вовлекая</a:t>
            </a:r>
          </a:p>
          <a:p>
            <a:pPr algn="ctr"/>
            <a:r>
              <a:rPr lang="ru-RU" sz="5400" b="1" cap="small" dirty="0" smtClean="0">
                <a:latin typeface="Rhythmic RUS" pitchFamily="2" charset="0"/>
                <a:cs typeface="Avenir Book"/>
              </a:rPr>
              <a:t> всех</a:t>
            </a:r>
            <a:endParaRPr lang="en-US" sz="5400" b="1" cap="small" dirty="0">
              <a:latin typeface="Rhythmic RUS" pitchFamily="2" charset="0"/>
              <a:cs typeface="Avenir Book"/>
            </a:endParaRPr>
          </a:p>
        </p:txBody>
      </p:sp>
      <p:sp>
        <p:nvSpPr>
          <p:cNvPr id="6" name="TextBox 5">
            <a:extLst>
              <a:ext uri="{FF2B5EF4-FFF2-40B4-BE49-F238E27FC236}">
                <a16:creationId xmlns:a16="http://schemas.microsoft.com/office/drawing/2014/main" id="{404C4654-483C-6141-A531-F9CF15064F6D}"/>
              </a:ext>
            </a:extLst>
          </p:cNvPr>
          <p:cNvSpPr txBox="1"/>
          <p:nvPr/>
        </p:nvSpPr>
        <p:spPr>
          <a:xfrm>
            <a:off x="2021951" y="2865639"/>
            <a:ext cx="172291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a:ea typeface="+mn-ea"/>
                <a:cs typeface="Arial"/>
              </a:rPr>
              <a:t>2.0</a:t>
            </a:r>
          </a:p>
        </p:txBody>
      </p:sp>
      <p:sp>
        <p:nvSpPr>
          <p:cNvPr id="7" name="Скругленный прямоугольник 6"/>
          <p:cNvSpPr/>
          <p:nvPr/>
        </p:nvSpPr>
        <p:spPr>
          <a:xfrm>
            <a:off x="6219825" y="2136673"/>
            <a:ext cx="1421322" cy="304800"/>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10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ВАШЕЙ ЦЕРКВИ</a:t>
            </a:r>
            <a:endParaRPr lang="ru-RU" sz="10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8" name="Скругленный прямоугольник 7"/>
          <p:cNvSpPr/>
          <p:nvPr/>
        </p:nvSpPr>
        <p:spPr>
          <a:xfrm>
            <a:off x="6375617" y="1611785"/>
            <a:ext cx="1265530" cy="431595"/>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32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10" name="TextBox 9">
            <a:extLst>
              <a:ext uri="{FF2B5EF4-FFF2-40B4-BE49-F238E27FC236}">
                <a16:creationId xmlns:a16="http://schemas.microsoft.com/office/drawing/2014/main" id="{2723F890-BB57-F442-A4FC-A10EA313F43D}"/>
              </a:ext>
            </a:extLst>
          </p:cNvPr>
          <p:cNvSpPr txBox="1"/>
          <p:nvPr/>
        </p:nvSpPr>
        <p:spPr>
          <a:xfrm>
            <a:off x="4762500" y="3162301"/>
            <a:ext cx="4200510" cy="1200329"/>
          </a:xfrm>
          <a:prstGeom prst="rect">
            <a:avLst/>
          </a:prstGeom>
          <a:noFill/>
        </p:spPr>
        <p:txBody>
          <a:bodyPr wrap="square" rtlCol="0">
            <a:spAutoFit/>
          </a:bodyPr>
          <a:lstStyle/>
          <a:p>
            <a:pPr algn="ctr"/>
            <a:r>
              <a:rPr lang="ru-RU" sz="3600" b="1" cap="small" dirty="0" smtClean="0">
                <a:latin typeface="Avenir Black" panose="02000503020000020003" pitchFamily="2" charset="0"/>
                <a:cs typeface="Avenir Book"/>
              </a:rPr>
              <a:t>В каждой </a:t>
            </a:r>
          </a:p>
          <a:p>
            <a:pPr algn="ctr"/>
            <a:r>
              <a:rPr lang="ru-RU" sz="3600" b="1" cap="small" dirty="0" smtClean="0">
                <a:latin typeface="Avenir Black" panose="02000503020000020003" pitchFamily="2" charset="0"/>
                <a:cs typeface="Avenir Book"/>
              </a:rPr>
              <a:t>местной общине</a:t>
            </a:r>
            <a:r>
              <a:rPr lang="en-US" sz="3600" b="1" cap="small" dirty="0" smtClean="0">
                <a:latin typeface="Avenir Black" panose="02000503020000020003" pitchFamily="2" charset="0"/>
                <a:cs typeface="Avenir Book"/>
              </a:rPr>
              <a:t>!</a:t>
            </a:r>
            <a:endParaRPr lang="en-US" sz="3600" b="1" cap="small" dirty="0">
              <a:latin typeface="Avenir Black" panose="02000503020000020003" pitchFamily="2" charset="0"/>
              <a:cs typeface="Avenir Book"/>
            </a:endParaRPr>
          </a:p>
        </p:txBody>
      </p:sp>
    </p:spTree>
    <p:extLst>
      <p:ext uri="{BB962C8B-B14F-4D97-AF65-F5344CB8AC3E}">
        <p14:creationId xmlns:p14="http://schemas.microsoft.com/office/powerpoint/2010/main" val="9714594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678342" y="1217102"/>
            <a:ext cx="8084657" cy="3016210"/>
          </a:xfrm>
          <a:prstGeom prst="rect">
            <a:avLst/>
          </a:prstGeom>
          <a:noFill/>
        </p:spPr>
        <p:txBody>
          <a:bodyPr wrap="square" rtlCol="0">
            <a:spAutoFit/>
          </a:bodyPr>
          <a:lstStyle/>
          <a:p>
            <a:pPr algn="ctr">
              <a:spcAft>
                <a:spcPts val="1200"/>
              </a:spcAft>
            </a:pPr>
            <a:r>
              <a:rPr lang="ru-RU" sz="4000" b="1" dirty="0" smtClean="0">
                <a:latin typeface="Avenir Black" charset="0"/>
                <a:ea typeface="Avenir Black" charset="0"/>
                <a:cs typeface="Avenir Black" charset="0"/>
              </a:rPr>
              <a:t>Выявление Ошибок в Евангелизме</a:t>
            </a:r>
            <a:endParaRPr lang="en-US" sz="4000" b="1" dirty="0">
              <a:latin typeface="Avenir Black" charset="0"/>
              <a:ea typeface="Avenir Black" charset="0"/>
              <a:cs typeface="Avenir Black" charset="0"/>
            </a:endParaRPr>
          </a:p>
          <a:p>
            <a:pPr>
              <a:spcAft>
                <a:spcPts val="1200"/>
              </a:spcAft>
            </a:pPr>
            <a:r>
              <a:rPr lang="ru-RU" sz="2800" dirty="0" smtClean="0">
                <a:latin typeface="Avenir Book"/>
                <a:cs typeface="Avenir Book"/>
              </a:rPr>
              <a:t>Инициатива</a:t>
            </a:r>
            <a:r>
              <a:rPr lang="en-US" sz="2800" dirty="0" smtClean="0">
                <a:latin typeface="Avenir Book"/>
                <a:cs typeface="Avenir Book"/>
              </a:rPr>
              <a:t> </a:t>
            </a:r>
            <a:r>
              <a:rPr lang="ru-RU" sz="2800" dirty="0" smtClean="0">
                <a:latin typeface="Avenir Book"/>
                <a:cs typeface="Avenir Book"/>
              </a:rPr>
              <a:t>РОСТ</a:t>
            </a:r>
            <a:r>
              <a:rPr lang="en-US" sz="2800" dirty="0" smtClean="0">
                <a:latin typeface="Avenir Book"/>
                <a:cs typeface="Avenir Book"/>
              </a:rPr>
              <a:t> </a:t>
            </a:r>
            <a:r>
              <a:rPr lang="ru-RU" sz="2800" dirty="0" smtClean="0">
                <a:latin typeface="Avenir Book"/>
                <a:cs typeface="Avenir Book"/>
              </a:rPr>
              <a:t>использует широкий, комплексный подход к евангелизму. Здесь изложены некоторые общие неправильные представления, которые модель «делания учеников» </a:t>
            </a:r>
            <a:r>
              <a:rPr lang="ru-RU" sz="2800" dirty="0">
                <a:latin typeface="Avenir Book"/>
                <a:cs typeface="Avenir Book"/>
              </a:rPr>
              <a:t>РОСТ</a:t>
            </a:r>
            <a:r>
              <a:rPr lang="en-US" sz="2800" dirty="0" smtClean="0">
                <a:latin typeface="Avenir Book"/>
                <a:cs typeface="Avenir Book"/>
              </a:rPr>
              <a:t> </a:t>
            </a:r>
            <a:r>
              <a:rPr lang="ru-RU" sz="2800" dirty="0" smtClean="0">
                <a:latin typeface="Avenir Book"/>
                <a:cs typeface="Avenir Book"/>
              </a:rPr>
              <a:t>помогает прояснить</a:t>
            </a:r>
            <a:r>
              <a:rPr lang="en-US" sz="2800" dirty="0" smtClean="0">
                <a:latin typeface="Avenir Book"/>
                <a:cs typeface="Avenir Book"/>
              </a:rPr>
              <a:t>: </a:t>
            </a:r>
            <a:endParaRPr lang="en-US" sz="2800" dirty="0">
              <a:latin typeface="Avenir Book"/>
              <a:cs typeface="Avenir Book"/>
            </a:endParaRPr>
          </a:p>
        </p:txBody>
      </p:sp>
      <p:sp>
        <p:nvSpPr>
          <p:cNvPr id="4" name="Скругленный прямоугольник 3"/>
          <p:cNvSpPr/>
          <p:nvPr/>
        </p:nvSpPr>
        <p:spPr>
          <a:xfrm>
            <a:off x="85060" y="160479"/>
            <a:ext cx="1552354" cy="850109"/>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30096261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679947" y="1053425"/>
            <a:ext cx="7787314" cy="3693319"/>
          </a:xfrm>
          <a:prstGeom prst="rect">
            <a:avLst/>
          </a:prstGeom>
          <a:noFill/>
        </p:spPr>
        <p:txBody>
          <a:bodyPr wrap="square" rtlCol="0">
            <a:spAutoFit/>
          </a:bodyPr>
          <a:lstStyle/>
          <a:p>
            <a:pPr>
              <a:spcAft>
                <a:spcPts val="1200"/>
              </a:spcAft>
            </a:pPr>
            <a:r>
              <a:rPr lang="ru-RU" sz="3200" u="sng" dirty="0" smtClean="0">
                <a:latin typeface="Avenir Black"/>
                <a:cs typeface="Avenir Black"/>
              </a:rPr>
              <a:t>Неправильное представление</a:t>
            </a:r>
            <a:r>
              <a:rPr lang="en-US" sz="3200" dirty="0" smtClean="0">
                <a:latin typeface="Avenir Book"/>
                <a:cs typeface="Avenir Book"/>
              </a:rPr>
              <a:t>:  “</a:t>
            </a:r>
            <a:r>
              <a:rPr lang="ru-RU" sz="3200" dirty="0" smtClean="0">
                <a:latin typeface="Avenir Book"/>
                <a:cs typeface="Avenir Book"/>
              </a:rPr>
              <a:t>Наша церковь занимается евангелизмом один раз в год</a:t>
            </a:r>
            <a:r>
              <a:rPr lang="en-US" sz="3200" dirty="0" smtClean="0">
                <a:latin typeface="Avenir Book"/>
                <a:cs typeface="Avenir Book"/>
              </a:rPr>
              <a:t>.”</a:t>
            </a:r>
            <a:endParaRPr lang="en-US" sz="3200" dirty="0">
              <a:latin typeface="Avenir Book"/>
              <a:cs typeface="Avenir Book"/>
            </a:endParaRPr>
          </a:p>
          <a:p>
            <a:r>
              <a:rPr lang="ru-RU" sz="3200" u="sng" dirty="0" smtClean="0">
                <a:latin typeface="Avenir Book"/>
                <a:cs typeface="Avenir Book"/>
              </a:rPr>
              <a:t>РОСТ</a:t>
            </a:r>
            <a:r>
              <a:rPr lang="en-US" sz="3200" dirty="0" smtClean="0">
                <a:latin typeface="Avenir Book"/>
                <a:cs typeface="Avenir Book"/>
              </a:rPr>
              <a:t>:  </a:t>
            </a:r>
            <a:r>
              <a:rPr lang="ru-RU" sz="3200" dirty="0" smtClean="0">
                <a:latin typeface="Avenir Book"/>
                <a:cs typeface="Avenir Book"/>
              </a:rPr>
              <a:t>Успешный евангелизм – это круглогодичный процесс, который включает доброту, распространение истины,изучение и наставление!</a:t>
            </a:r>
            <a:endParaRPr lang="en-US" sz="3200" dirty="0">
              <a:latin typeface="Avenir Book"/>
              <a:cs typeface="Avenir Book"/>
            </a:endParaRPr>
          </a:p>
        </p:txBody>
      </p:sp>
      <p:sp>
        <p:nvSpPr>
          <p:cNvPr id="4" name="Скругленный прямоугольник 3"/>
          <p:cNvSpPr/>
          <p:nvPr/>
        </p:nvSpPr>
        <p:spPr>
          <a:xfrm>
            <a:off x="85060" y="160479"/>
            <a:ext cx="1552354" cy="850109"/>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22892571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679947" y="1539200"/>
            <a:ext cx="7787314" cy="3200876"/>
          </a:xfrm>
          <a:prstGeom prst="rect">
            <a:avLst/>
          </a:prstGeom>
          <a:noFill/>
        </p:spPr>
        <p:txBody>
          <a:bodyPr wrap="square" rtlCol="0">
            <a:spAutoFit/>
          </a:bodyPr>
          <a:lstStyle/>
          <a:p>
            <a:pPr>
              <a:spcAft>
                <a:spcPts val="1200"/>
              </a:spcAft>
            </a:pPr>
            <a:r>
              <a:rPr lang="ru-RU" sz="3200" u="sng" dirty="0" smtClean="0">
                <a:latin typeface="Avenir Black"/>
                <a:cs typeface="Avenir Black"/>
              </a:rPr>
              <a:t>Неправильное представление</a:t>
            </a:r>
            <a:r>
              <a:rPr lang="en-US" sz="3200" dirty="0" smtClean="0">
                <a:latin typeface="Avenir Book"/>
                <a:cs typeface="Avenir Book"/>
              </a:rPr>
              <a:t>: </a:t>
            </a:r>
            <a:r>
              <a:rPr lang="ru-RU" sz="3200" dirty="0" smtClean="0">
                <a:latin typeface="Avenir Book"/>
                <a:cs typeface="Avenir Book"/>
              </a:rPr>
              <a:t>Дружба и участие – это </a:t>
            </a:r>
            <a:r>
              <a:rPr lang="ru-RU" sz="3200" i="1" dirty="0" smtClean="0">
                <a:latin typeface="Avenir Book"/>
                <a:cs typeface="Avenir Book"/>
              </a:rPr>
              <a:t>лучший </a:t>
            </a:r>
            <a:r>
              <a:rPr lang="ru-RU" sz="3200" dirty="0" smtClean="0">
                <a:latin typeface="Avenir Book"/>
                <a:cs typeface="Avenir Book"/>
              </a:rPr>
              <a:t>евангелизм. </a:t>
            </a:r>
            <a:endParaRPr lang="en-US" sz="3200" dirty="0">
              <a:latin typeface="Avenir Book"/>
              <a:cs typeface="Avenir Book"/>
            </a:endParaRPr>
          </a:p>
          <a:p>
            <a:r>
              <a:rPr lang="ru-RU" sz="3200" u="sng" dirty="0" smtClean="0">
                <a:latin typeface="Avenir Book"/>
                <a:cs typeface="Avenir Book"/>
              </a:rPr>
              <a:t>РОСТ</a:t>
            </a:r>
            <a:r>
              <a:rPr lang="en-US" sz="3200" dirty="0" smtClean="0">
                <a:latin typeface="Avenir Book"/>
                <a:cs typeface="Avenir Book"/>
              </a:rPr>
              <a:t>: </a:t>
            </a:r>
            <a:r>
              <a:rPr lang="ru-RU" sz="3200" dirty="0" smtClean="0">
                <a:latin typeface="Avenir Book"/>
                <a:cs typeface="Avenir Book"/>
              </a:rPr>
              <a:t>Подготавливать почву дружбой и служением – жизненно важно, но это лишь первая из пяти важных фаз завоевания душ. </a:t>
            </a:r>
            <a:endParaRPr lang="en-US" sz="3200" dirty="0">
              <a:latin typeface="Avenir Book"/>
              <a:cs typeface="Avenir Book"/>
            </a:endParaRPr>
          </a:p>
        </p:txBody>
      </p:sp>
      <p:sp>
        <p:nvSpPr>
          <p:cNvPr id="4" name="Скругленный прямоугольник 3"/>
          <p:cNvSpPr/>
          <p:nvPr/>
        </p:nvSpPr>
        <p:spPr>
          <a:xfrm>
            <a:off x="85060" y="160479"/>
            <a:ext cx="1552354" cy="850109"/>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1218117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200025" y="951722"/>
            <a:ext cx="8782049" cy="3693319"/>
          </a:xfrm>
          <a:prstGeom prst="rect">
            <a:avLst/>
          </a:prstGeom>
          <a:noFill/>
        </p:spPr>
        <p:txBody>
          <a:bodyPr wrap="square" rtlCol="0">
            <a:spAutoFit/>
          </a:bodyPr>
          <a:lstStyle/>
          <a:p>
            <a:pPr>
              <a:spcAft>
                <a:spcPts val="1200"/>
              </a:spcAft>
            </a:pPr>
            <a:r>
              <a:rPr lang="ru-RU" sz="3200" u="sng" dirty="0" smtClean="0">
                <a:latin typeface="Avenir Black"/>
                <a:cs typeface="Avenir Black"/>
              </a:rPr>
              <a:t>Неправильное представление</a:t>
            </a:r>
            <a:r>
              <a:rPr lang="en-US" sz="3200" dirty="0" smtClean="0">
                <a:latin typeface="Avenir Book"/>
                <a:cs typeface="Avenir Book"/>
              </a:rPr>
              <a:t>: </a:t>
            </a:r>
            <a:r>
              <a:rPr lang="ru-RU" sz="3200" dirty="0" smtClean="0">
                <a:latin typeface="Avenir Book"/>
                <a:cs typeface="Avenir Book"/>
              </a:rPr>
              <a:t>Мы должны заниматься личным евангелизмом вместо общественного. </a:t>
            </a:r>
            <a:endParaRPr lang="en-US" sz="3200" dirty="0">
              <a:latin typeface="Avenir Book"/>
              <a:cs typeface="Avenir Book"/>
            </a:endParaRPr>
          </a:p>
          <a:p>
            <a:r>
              <a:rPr lang="ru-RU" sz="3200" u="sng" dirty="0" smtClean="0">
                <a:latin typeface="Avenir Book"/>
                <a:cs typeface="Avenir Book"/>
              </a:rPr>
              <a:t>РОСТ</a:t>
            </a:r>
            <a:r>
              <a:rPr lang="en-US" sz="3200" dirty="0" smtClean="0">
                <a:latin typeface="Avenir Book"/>
                <a:cs typeface="Avenir Book"/>
              </a:rPr>
              <a:t>: </a:t>
            </a:r>
            <a:r>
              <a:rPr lang="ru-RU" sz="3200" dirty="0" smtClean="0">
                <a:latin typeface="Avenir Book"/>
                <a:cs typeface="Avenir Book"/>
              </a:rPr>
              <a:t>Индивидуальная работа наиболее важна, но лучше, чтобы в работе был и личный и общественный </a:t>
            </a:r>
            <a:r>
              <a:rPr lang="ru-RU" sz="3200" dirty="0" err="1" smtClean="0">
                <a:latin typeface="Avenir Book"/>
                <a:cs typeface="Avenir Book"/>
              </a:rPr>
              <a:t>евангелизм</a:t>
            </a:r>
            <a:r>
              <a:rPr lang="ru-RU" sz="3200" dirty="0" smtClean="0">
                <a:latin typeface="Avenir Book"/>
                <a:cs typeface="Avenir Book"/>
              </a:rPr>
              <a:t>! Всегда </a:t>
            </a:r>
            <a:r>
              <a:rPr lang="en-US" sz="3200" dirty="0" smtClean="0">
                <a:latin typeface="Avenir Book"/>
                <a:cs typeface="Avenir Book"/>
              </a:rPr>
              <a:t> “</a:t>
            </a:r>
            <a:r>
              <a:rPr lang="ru-RU" sz="3200" dirty="0" smtClean="0">
                <a:latin typeface="Avenir Book"/>
                <a:cs typeface="Avenir Book"/>
              </a:rPr>
              <a:t>сейте при всех водах</a:t>
            </a:r>
            <a:r>
              <a:rPr lang="en-US" sz="3200" dirty="0" smtClean="0">
                <a:latin typeface="Avenir Book"/>
                <a:cs typeface="Avenir Book"/>
              </a:rPr>
              <a:t>” (</a:t>
            </a:r>
            <a:r>
              <a:rPr lang="ru-RU" sz="3200" dirty="0" smtClean="0">
                <a:latin typeface="Avenir Book"/>
                <a:cs typeface="Avenir Book"/>
              </a:rPr>
              <a:t>Исаия</a:t>
            </a:r>
            <a:r>
              <a:rPr lang="en-US" sz="3200" dirty="0" smtClean="0">
                <a:latin typeface="Avenir Book"/>
                <a:cs typeface="Avenir Book"/>
              </a:rPr>
              <a:t> </a:t>
            </a:r>
            <a:r>
              <a:rPr lang="en-US" sz="3200" dirty="0">
                <a:latin typeface="Avenir Book"/>
                <a:cs typeface="Avenir Book"/>
              </a:rPr>
              <a:t>32.20).</a:t>
            </a:r>
          </a:p>
        </p:txBody>
      </p:sp>
      <p:sp>
        <p:nvSpPr>
          <p:cNvPr id="4" name="Скругленный прямоугольник 3"/>
          <p:cNvSpPr/>
          <p:nvPr/>
        </p:nvSpPr>
        <p:spPr>
          <a:xfrm>
            <a:off x="85060" y="160479"/>
            <a:ext cx="1552354" cy="850109"/>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36106288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692776" y="1693342"/>
            <a:ext cx="8214156" cy="2554545"/>
          </a:xfrm>
          <a:prstGeom prst="rect">
            <a:avLst/>
          </a:prstGeom>
          <a:noFill/>
        </p:spPr>
        <p:txBody>
          <a:bodyPr wrap="square" rtlCol="0">
            <a:spAutoFit/>
          </a:bodyPr>
          <a:lstStyle/>
          <a:p>
            <a:r>
              <a:rPr lang="en-US" sz="3200" dirty="0" smtClean="0">
                <a:latin typeface="Avenir Book"/>
                <a:cs typeface="Avenir Book"/>
              </a:rPr>
              <a:t>“</a:t>
            </a:r>
            <a:r>
              <a:rPr lang="ru-RU" sz="3200" dirty="0" smtClean="0"/>
              <a:t>Когда эти два метода </a:t>
            </a:r>
            <a:r>
              <a:rPr lang="ru-RU" sz="3200" i="1" dirty="0" smtClean="0"/>
              <a:t>(публичные встречи и личное служение) </a:t>
            </a:r>
            <a:r>
              <a:rPr lang="ru-RU" sz="3200" dirty="0" smtClean="0"/>
              <a:t>сочетаются с благословением Божьим, тогда можно выполнить более совершенную и основательную работу</a:t>
            </a:r>
            <a:r>
              <a:rPr lang="en-US" sz="3200" dirty="0" smtClean="0">
                <a:latin typeface="Avenir Book"/>
                <a:cs typeface="Avenir Book"/>
              </a:rPr>
              <a:t>.”</a:t>
            </a:r>
            <a:endParaRPr lang="en-US" sz="3200" dirty="0">
              <a:latin typeface="Avenir Book"/>
              <a:cs typeface="Avenir Book"/>
            </a:endParaRPr>
          </a:p>
        </p:txBody>
      </p:sp>
      <p:sp>
        <p:nvSpPr>
          <p:cNvPr id="8" name="TextBox 7"/>
          <p:cNvSpPr txBox="1"/>
          <p:nvPr/>
        </p:nvSpPr>
        <p:spPr>
          <a:xfrm>
            <a:off x="2649894" y="4357256"/>
            <a:ext cx="6494113" cy="523220"/>
          </a:xfrm>
          <a:prstGeom prst="rect">
            <a:avLst/>
          </a:prstGeom>
          <a:noFill/>
        </p:spPr>
        <p:txBody>
          <a:bodyPr wrap="square" rtlCol="0">
            <a:spAutoFit/>
          </a:bodyPr>
          <a:lstStyle/>
          <a:p>
            <a:r>
              <a:rPr lang="ru-RU" sz="2800" i="1" dirty="0" smtClean="0">
                <a:latin typeface="Avenir Book"/>
                <a:cs typeface="Avenir Book"/>
              </a:rPr>
              <a:t>Христианское служение</a:t>
            </a:r>
            <a:r>
              <a:rPr lang="en-US" sz="2800" dirty="0" smtClean="0">
                <a:latin typeface="Avenir Book"/>
                <a:cs typeface="Avenir Book"/>
              </a:rPr>
              <a:t>, </a:t>
            </a:r>
            <a:r>
              <a:rPr lang="ru-RU" sz="2800" dirty="0" smtClean="0">
                <a:latin typeface="Avenir Book"/>
                <a:cs typeface="Avenir Book"/>
              </a:rPr>
              <a:t>стр</a:t>
            </a:r>
            <a:r>
              <a:rPr lang="en-US" sz="2800" dirty="0" smtClean="0">
                <a:latin typeface="Avenir Book"/>
                <a:cs typeface="Avenir Book"/>
              </a:rPr>
              <a:t>. </a:t>
            </a:r>
            <a:r>
              <a:rPr lang="en-US" sz="2800" dirty="0">
                <a:latin typeface="Avenir Book"/>
                <a:cs typeface="Avenir Book"/>
              </a:rPr>
              <a:t>121</a:t>
            </a:r>
          </a:p>
        </p:txBody>
      </p:sp>
      <p:sp>
        <p:nvSpPr>
          <p:cNvPr id="5" name="Скругленный прямоугольник 4"/>
          <p:cNvSpPr/>
          <p:nvPr/>
        </p:nvSpPr>
        <p:spPr>
          <a:xfrm>
            <a:off x="85060" y="160479"/>
            <a:ext cx="1552354" cy="850109"/>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31087176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33350" y="936560"/>
            <a:ext cx="8839200" cy="3754874"/>
          </a:xfrm>
          <a:prstGeom prst="rect">
            <a:avLst/>
          </a:prstGeom>
          <a:noFill/>
        </p:spPr>
        <p:txBody>
          <a:bodyPr wrap="square" rtlCol="0">
            <a:spAutoFit/>
          </a:bodyPr>
          <a:lstStyle/>
          <a:p>
            <a:pPr>
              <a:spcAft>
                <a:spcPts val="1200"/>
              </a:spcAft>
            </a:pPr>
            <a:r>
              <a:rPr lang="ru-RU" sz="2800" u="sng" dirty="0" smtClean="0">
                <a:latin typeface="Avenir Black"/>
                <a:cs typeface="Avenir Black"/>
              </a:rPr>
              <a:t>Неправильное представление</a:t>
            </a:r>
            <a:r>
              <a:rPr lang="en-US" sz="2800" dirty="0" smtClean="0">
                <a:latin typeface="Avenir Book"/>
                <a:cs typeface="Avenir Book"/>
              </a:rPr>
              <a:t>: </a:t>
            </a:r>
            <a:r>
              <a:rPr lang="ru-RU" sz="2800" dirty="0" smtClean="0">
                <a:latin typeface="Avenir Book"/>
                <a:cs typeface="Avenir Book"/>
              </a:rPr>
              <a:t>Большое количество крещений является признаком успешного завоевания душ. </a:t>
            </a:r>
            <a:endParaRPr lang="en-US" sz="2800" dirty="0">
              <a:latin typeface="Avenir Book"/>
              <a:cs typeface="Avenir Book"/>
            </a:endParaRPr>
          </a:p>
          <a:p>
            <a:r>
              <a:rPr lang="ru-RU" sz="2800" b="1" u="sng" dirty="0" smtClean="0">
                <a:latin typeface="Avenir Black"/>
                <a:cs typeface="Avenir Black"/>
              </a:rPr>
              <a:t>РОСТ</a:t>
            </a:r>
            <a:r>
              <a:rPr lang="en-US" sz="2800" dirty="0" smtClean="0">
                <a:latin typeface="Avenir Book"/>
                <a:cs typeface="Avenir Book"/>
              </a:rPr>
              <a:t>: </a:t>
            </a:r>
            <a:r>
              <a:rPr lang="ru-RU" sz="2800" dirty="0" smtClean="0">
                <a:latin typeface="Avenir Book"/>
                <a:cs typeface="Avenir Book"/>
              </a:rPr>
              <a:t>Необязательно. Если мы крестим слишком поспешно, не уделив нужного времени взращиванию и сохранению урожая, это может привести к большому количеству крещений, но вызвать непредвиденные проблемы</a:t>
            </a:r>
            <a:r>
              <a:rPr lang="ru-RU" sz="3200" dirty="0" smtClean="0">
                <a:latin typeface="Avenir Book"/>
                <a:cs typeface="Avenir Book"/>
              </a:rPr>
              <a:t>. </a:t>
            </a:r>
            <a:endParaRPr lang="en-US" sz="3200" dirty="0">
              <a:latin typeface="Avenir Book"/>
              <a:cs typeface="Avenir Book"/>
            </a:endParaRPr>
          </a:p>
        </p:txBody>
      </p:sp>
      <p:sp>
        <p:nvSpPr>
          <p:cNvPr id="4" name="Скругленный прямоугольник 3"/>
          <p:cNvSpPr/>
          <p:nvPr/>
        </p:nvSpPr>
        <p:spPr>
          <a:xfrm>
            <a:off x="85060" y="160479"/>
            <a:ext cx="1552354" cy="850109"/>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286145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extBox 6"/>
          <p:cNvSpPr txBox="1"/>
          <p:nvPr/>
        </p:nvSpPr>
        <p:spPr>
          <a:xfrm>
            <a:off x="590147" y="1048256"/>
            <a:ext cx="8316791" cy="3539430"/>
          </a:xfrm>
          <a:prstGeom prst="rect">
            <a:avLst/>
          </a:prstGeom>
          <a:noFill/>
        </p:spPr>
        <p:txBody>
          <a:bodyPr wrap="square" rtlCol="0">
            <a:spAutoFit/>
          </a:bodyPr>
          <a:lstStyle/>
          <a:p>
            <a:r>
              <a:rPr lang="en-US" sz="3200" dirty="0" smtClean="0">
                <a:latin typeface="Avenir Book"/>
                <a:cs typeface="Avenir Book"/>
              </a:rPr>
              <a:t>“</a:t>
            </a:r>
            <a:r>
              <a:rPr lang="ru-RU" sz="3200" dirty="0" smtClean="0">
                <a:latin typeface="Avenir Black"/>
                <a:cs typeface="Avenir Black"/>
              </a:rPr>
              <a:t>Нам необходимо проявлять большую осмотрительность при приеме в члены Церкви, ибо сатана владеет многочисленными способами внедрения в Церковь ложных братьев, через которых </a:t>
            </a:r>
            <a:r>
              <a:rPr lang="ru-RU" sz="3200" dirty="0">
                <a:latin typeface="Avenir Book"/>
                <a:cs typeface="Avenir Book"/>
              </a:rPr>
              <a:t>он может еще успешнее ослаблять дело </a:t>
            </a:r>
            <a:r>
              <a:rPr lang="ru-RU" sz="3200" dirty="0" smtClean="0">
                <a:latin typeface="Avenir Book"/>
                <a:cs typeface="Avenir Book"/>
              </a:rPr>
              <a:t>Божье» </a:t>
            </a:r>
          </a:p>
          <a:p>
            <a:endParaRPr lang="en-US" sz="3200" dirty="0">
              <a:latin typeface="Avenir Book"/>
              <a:cs typeface="Avenir Book"/>
            </a:endParaRPr>
          </a:p>
        </p:txBody>
      </p:sp>
      <p:sp>
        <p:nvSpPr>
          <p:cNvPr id="4" name="TextBox 3"/>
          <p:cNvSpPr txBox="1"/>
          <p:nvPr/>
        </p:nvSpPr>
        <p:spPr>
          <a:xfrm>
            <a:off x="4221083" y="4326076"/>
            <a:ext cx="4487007" cy="523220"/>
          </a:xfrm>
          <a:prstGeom prst="rect">
            <a:avLst/>
          </a:prstGeom>
          <a:noFill/>
        </p:spPr>
        <p:txBody>
          <a:bodyPr wrap="square" rtlCol="0">
            <a:spAutoFit/>
          </a:bodyPr>
          <a:lstStyle/>
          <a:p>
            <a:r>
              <a:rPr lang="ru-RU" sz="2800" i="1" dirty="0" smtClean="0">
                <a:latin typeface="Avenir Book"/>
                <a:cs typeface="Avenir Book"/>
              </a:rPr>
              <a:t>Евангелизм</a:t>
            </a:r>
            <a:r>
              <a:rPr lang="en-US" sz="2800" dirty="0" smtClean="0">
                <a:latin typeface="Avenir Book"/>
                <a:cs typeface="Avenir Book"/>
              </a:rPr>
              <a:t>, </a:t>
            </a:r>
            <a:r>
              <a:rPr lang="ru-RU" sz="2800" dirty="0" smtClean="0">
                <a:latin typeface="Avenir Book"/>
                <a:cs typeface="Avenir Book"/>
              </a:rPr>
              <a:t>стр</a:t>
            </a:r>
            <a:r>
              <a:rPr lang="en-US" sz="2800" dirty="0" smtClean="0">
                <a:latin typeface="Avenir Book"/>
                <a:cs typeface="Avenir Book"/>
              </a:rPr>
              <a:t>. </a:t>
            </a:r>
            <a:r>
              <a:rPr lang="en-US" sz="2800" dirty="0">
                <a:latin typeface="Avenir Book"/>
                <a:cs typeface="Avenir Book"/>
              </a:rPr>
              <a:t>313</a:t>
            </a:r>
          </a:p>
        </p:txBody>
      </p:sp>
      <p:sp>
        <p:nvSpPr>
          <p:cNvPr id="5" name="Скругленный прямоугольник 4"/>
          <p:cNvSpPr/>
          <p:nvPr/>
        </p:nvSpPr>
        <p:spPr>
          <a:xfrm>
            <a:off x="85060" y="160479"/>
            <a:ext cx="1552354" cy="850109"/>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887384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graphicFrame>
        <p:nvGraphicFramePr>
          <p:cNvPr id="4" name="Chart 3"/>
          <p:cNvGraphicFramePr/>
          <p:nvPr>
            <p:extLst>
              <p:ext uri="{D42A27DB-BD31-4B8C-83A1-F6EECF244321}">
                <p14:modId xmlns:p14="http://schemas.microsoft.com/office/powerpoint/2010/main" val="2589090745"/>
              </p:ext>
            </p:extLst>
          </p:nvPr>
        </p:nvGraphicFramePr>
        <p:xfrm>
          <a:off x="2753208" y="1248498"/>
          <a:ext cx="6390792" cy="370691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07945" y="115608"/>
            <a:ext cx="9774620" cy="707886"/>
          </a:xfrm>
          <a:prstGeom prst="rect">
            <a:avLst/>
          </a:prstGeom>
          <a:noFill/>
        </p:spPr>
        <p:txBody>
          <a:bodyPr wrap="square" rtlCol="0">
            <a:spAutoFit/>
          </a:bodyPr>
          <a:lstStyle/>
          <a:p>
            <a:pPr algn="ctr"/>
            <a:r>
              <a:rPr lang="ru-RU" sz="4000" b="1" dirty="0" smtClean="0">
                <a:latin typeface="Avenir Book"/>
                <a:cs typeface="Avenir Book"/>
              </a:rPr>
              <a:t>Потенциал роста поместной церкви</a:t>
            </a:r>
            <a:endParaRPr lang="en-US" sz="4000" b="1" dirty="0">
              <a:latin typeface="Avenir Book"/>
              <a:cs typeface="Avenir Book"/>
            </a:endParaRPr>
          </a:p>
        </p:txBody>
      </p:sp>
      <p:sp>
        <p:nvSpPr>
          <p:cNvPr id="8" name="TextBox 7"/>
          <p:cNvSpPr txBox="1"/>
          <p:nvPr/>
        </p:nvSpPr>
        <p:spPr>
          <a:xfrm>
            <a:off x="128292" y="1603345"/>
            <a:ext cx="2976370" cy="2554545"/>
          </a:xfrm>
          <a:prstGeom prst="rect">
            <a:avLst/>
          </a:prstGeom>
          <a:noFill/>
        </p:spPr>
        <p:txBody>
          <a:bodyPr wrap="square" rtlCol="0">
            <a:spAutoFit/>
          </a:bodyPr>
          <a:lstStyle/>
          <a:p>
            <a:pPr algn="ctr"/>
            <a:r>
              <a:rPr lang="ru-RU" sz="3200" dirty="0" smtClean="0">
                <a:latin typeface="Avenir Book"/>
                <a:cs typeface="Avenir Book"/>
              </a:rPr>
              <a:t>У каждой общины есть свои сильные и слабые стороны</a:t>
            </a:r>
            <a:endParaRPr lang="en-US" sz="2400" dirty="0">
              <a:latin typeface="Avenir Black"/>
              <a:cs typeface="Avenir Black"/>
            </a:endParaRPr>
          </a:p>
        </p:txBody>
      </p:sp>
    </p:spTree>
    <p:extLst>
      <p:ext uri="{BB962C8B-B14F-4D97-AF65-F5344CB8AC3E}">
        <p14:creationId xmlns:p14="http://schemas.microsoft.com/office/powerpoint/2010/main" val="28804471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228600" y="957739"/>
            <a:ext cx="8369299" cy="3323987"/>
          </a:xfrm>
          <a:prstGeom prst="rect">
            <a:avLst/>
          </a:prstGeom>
          <a:noFill/>
        </p:spPr>
        <p:txBody>
          <a:bodyPr wrap="square" rtlCol="0">
            <a:spAutoFit/>
          </a:bodyPr>
          <a:lstStyle/>
          <a:p>
            <a:pPr>
              <a:spcAft>
                <a:spcPts val="1200"/>
              </a:spcAft>
            </a:pPr>
            <a:r>
              <a:rPr lang="ru-RU" sz="2800" b="1" u="sng" dirty="0" smtClean="0">
                <a:latin typeface="Avenir Black"/>
                <a:cs typeface="Avenir Black"/>
              </a:rPr>
              <a:t>Неправильное представление</a:t>
            </a:r>
            <a:r>
              <a:rPr lang="en-US" sz="2800" dirty="0" smtClean="0">
                <a:latin typeface="Avenir Book"/>
                <a:cs typeface="Avenir Book"/>
              </a:rPr>
              <a:t>: </a:t>
            </a:r>
            <a:r>
              <a:rPr lang="ru-RU" sz="2800" dirty="0" smtClean="0">
                <a:latin typeface="Avenir Book"/>
                <a:cs typeface="Avenir Book"/>
              </a:rPr>
              <a:t>Крещение является конечной целью</a:t>
            </a:r>
            <a:r>
              <a:rPr lang="en-US" sz="2800" dirty="0" smtClean="0">
                <a:latin typeface="Avenir Book"/>
                <a:cs typeface="Avenir Book"/>
              </a:rPr>
              <a:t>.</a:t>
            </a:r>
            <a:endParaRPr lang="en-US" sz="2800" dirty="0">
              <a:latin typeface="Avenir Book"/>
              <a:cs typeface="Avenir Book"/>
            </a:endParaRPr>
          </a:p>
          <a:p>
            <a:r>
              <a:rPr lang="ru-RU" sz="2800" b="1" u="sng" dirty="0" smtClean="0">
                <a:latin typeface="Avenir Black"/>
                <a:cs typeface="Avenir Black"/>
              </a:rPr>
              <a:t>РОСТ</a:t>
            </a:r>
            <a:r>
              <a:rPr lang="en-US" sz="2800" dirty="0" smtClean="0">
                <a:latin typeface="Avenir Book"/>
                <a:cs typeface="Avenir Book"/>
              </a:rPr>
              <a:t>: </a:t>
            </a:r>
            <a:r>
              <a:rPr lang="ru-RU" sz="2800" dirty="0" smtClean="0">
                <a:latin typeface="Avenir Book"/>
                <a:cs typeface="Avenir Book"/>
              </a:rPr>
              <a:t>Крещение, определенно, важная цель в завоевании душ, но не конечная цель</a:t>
            </a:r>
            <a:r>
              <a:rPr lang="en-US" sz="2800" dirty="0" smtClean="0">
                <a:latin typeface="Avenir Book"/>
                <a:cs typeface="Avenir Book"/>
              </a:rPr>
              <a:t>.</a:t>
            </a:r>
            <a:r>
              <a:rPr lang="ru-RU" sz="2800" dirty="0" smtClean="0">
                <a:latin typeface="Avenir Book"/>
                <a:cs typeface="Avenir Book"/>
              </a:rPr>
              <a:t> Мы должны наставлять и обучать новых членов, чтобы </a:t>
            </a:r>
            <a:r>
              <a:rPr lang="en-US" sz="2800" dirty="0" smtClean="0">
                <a:latin typeface="Avenir Book"/>
                <a:cs typeface="Avenir Book"/>
              </a:rPr>
              <a:t> </a:t>
            </a:r>
            <a:r>
              <a:rPr lang="ru-RU" sz="2800" dirty="0" smtClean="0">
                <a:latin typeface="Avenir Book"/>
                <a:cs typeface="Avenir Book"/>
              </a:rPr>
              <a:t>те стали укоренившимися учениками, которые приводят к Иисусу других учеников</a:t>
            </a:r>
            <a:r>
              <a:rPr lang="en-US" sz="3200" dirty="0" smtClean="0">
                <a:latin typeface="Avenir Book"/>
                <a:cs typeface="Avenir Book"/>
              </a:rPr>
              <a:t>. </a:t>
            </a:r>
            <a:endParaRPr lang="en-US" sz="3200" dirty="0">
              <a:latin typeface="Avenir Book"/>
              <a:cs typeface="Avenir Book"/>
            </a:endParaRPr>
          </a:p>
        </p:txBody>
      </p:sp>
      <p:sp>
        <p:nvSpPr>
          <p:cNvPr id="4" name="Скругленный прямоугольник 3"/>
          <p:cNvSpPr/>
          <p:nvPr/>
        </p:nvSpPr>
        <p:spPr>
          <a:xfrm>
            <a:off x="85060" y="160479"/>
            <a:ext cx="1552354" cy="850109"/>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19740692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590147" y="1693342"/>
            <a:ext cx="8316791" cy="2554545"/>
          </a:xfrm>
          <a:prstGeom prst="rect">
            <a:avLst/>
          </a:prstGeom>
          <a:noFill/>
        </p:spPr>
        <p:txBody>
          <a:bodyPr wrap="square" rtlCol="0">
            <a:spAutoFit/>
          </a:bodyPr>
          <a:lstStyle/>
          <a:p>
            <a:r>
              <a:rPr lang="en-US" sz="3200" dirty="0" smtClean="0">
                <a:latin typeface="Avenir Book"/>
                <a:cs typeface="Avenir Book"/>
              </a:rPr>
              <a:t>“</a:t>
            </a:r>
            <a:r>
              <a:rPr lang="ru-RU" sz="3200" dirty="0" smtClean="0">
                <a:latin typeface="Avenir Book"/>
                <a:cs typeface="Avenir Book"/>
              </a:rPr>
              <a:t>Душа, которую можно приобрести для истины, будет орудием для приобретения других, и таким образом результаты благословения и спасения будут возрастать</a:t>
            </a:r>
            <a:r>
              <a:rPr lang="en-US" sz="3200" dirty="0" smtClean="0">
                <a:latin typeface="Avenir Book"/>
                <a:cs typeface="Avenir Book"/>
              </a:rPr>
              <a:t>.”</a:t>
            </a:r>
            <a:endParaRPr lang="en-US" sz="3200" dirty="0">
              <a:latin typeface="Avenir Book"/>
              <a:cs typeface="Avenir Book"/>
            </a:endParaRPr>
          </a:p>
        </p:txBody>
      </p:sp>
      <p:sp>
        <p:nvSpPr>
          <p:cNvPr id="8" name="TextBox 7"/>
          <p:cNvSpPr txBox="1"/>
          <p:nvPr/>
        </p:nvSpPr>
        <p:spPr>
          <a:xfrm>
            <a:off x="2612572" y="4357256"/>
            <a:ext cx="6441788" cy="523220"/>
          </a:xfrm>
          <a:prstGeom prst="rect">
            <a:avLst/>
          </a:prstGeom>
          <a:noFill/>
        </p:spPr>
        <p:txBody>
          <a:bodyPr wrap="square" rtlCol="0">
            <a:spAutoFit/>
          </a:bodyPr>
          <a:lstStyle/>
          <a:p>
            <a:r>
              <a:rPr lang="ru-RU" sz="2800" i="1" dirty="0" smtClean="0">
                <a:latin typeface="Avenir Book"/>
                <a:cs typeface="Avenir Book"/>
              </a:rPr>
              <a:t>Христианское служение</a:t>
            </a:r>
            <a:r>
              <a:rPr lang="en-US" sz="2800" dirty="0" smtClean="0">
                <a:latin typeface="Avenir Book"/>
                <a:cs typeface="Avenir Book"/>
              </a:rPr>
              <a:t>, </a:t>
            </a:r>
            <a:r>
              <a:rPr lang="ru-RU" sz="2800" dirty="0" smtClean="0">
                <a:latin typeface="Avenir Book"/>
                <a:cs typeface="Avenir Book"/>
              </a:rPr>
              <a:t>стр</a:t>
            </a:r>
            <a:r>
              <a:rPr lang="en-US" sz="2800" dirty="0" smtClean="0">
                <a:latin typeface="Avenir Book"/>
                <a:cs typeface="Avenir Book"/>
              </a:rPr>
              <a:t>. </a:t>
            </a:r>
            <a:r>
              <a:rPr lang="en-US" sz="2800" dirty="0">
                <a:latin typeface="Avenir Book"/>
                <a:cs typeface="Avenir Book"/>
              </a:rPr>
              <a:t>121</a:t>
            </a:r>
          </a:p>
        </p:txBody>
      </p:sp>
      <p:sp>
        <p:nvSpPr>
          <p:cNvPr id="5" name="Скругленный прямоугольник 4"/>
          <p:cNvSpPr/>
          <p:nvPr/>
        </p:nvSpPr>
        <p:spPr>
          <a:xfrm>
            <a:off x="85060" y="160479"/>
            <a:ext cx="1552354" cy="850109"/>
          </a:xfrm>
          <a:prstGeom prst="roundRect">
            <a:avLst/>
          </a:prstGeom>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400" b="1" dirty="0" smtClean="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РОСТ</a:t>
            </a:r>
            <a:endParaRPr lang="ru-RU" sz="7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Tree>
    <p:extLst>
      <p:ext uri="{BB962C8B-B14F-4D97-AF65-F5344CB8AC3E}">
        <p14:creationId xmlns:p14="http://schemas.microsoft.com/office/powerpoint/2010/main" val="881713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209972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1D7A2C-D324-4144-B5DF-6461A5940CAB}"/>
              </a:ext>
            </a:extLst>
          </p:cNvPr>
          <p:cNvSpPr>
            <a:spLocks noGrp="1"/>
          </p:cNvSpPr>
          <p:nvPr>
            <p:ph idx="1"/>
          </p:nvPr>
        </p:nvSpPr>
        <p:spPr>
          <a:xfrm>
            <a:off x="180975" y="1157519"/>
            <a:ext cx="8641749" cy="3768811"/>
          </a:xfrm>
        </p:spPr>
        <p:txBody>
          <a:bodyPr anchor="t">
            <a:normAutofit fontScale="92500" lnSpcReduction="20000"/>
          </a:bodyPr>
          <a:lstStyle/>
          <a:p>
            <a:pPr marL="463550" indent="-463550"/>
            <a:r>
              <a:rPr lang="ru-RU" sz="3200" cap="none" dirty="0">
                <a:latin typeface="Century Gothic" panose="020B0502020202020204" pitchFamily="34" charset="0"/>
              </a:rPr>
              <a:t>Рост является</a:t>
            </a:r>
            <a:r>
              <a:rPr lang="en-US" sz="3200" cap="none" dirty="0">
                <a:latin typeface="Century Gothic" panose="020B0502020202020204" pitchFamily="34" charset="0"/>
              </a:rPr>
              <a:t> </a:t>
            </a:r>
            <a:r>
              <a:rPr lang="ru-RU" sz="3200" cap="none" dirty="0">
                <a:solidFill>
                  <a:srgbClr val="FFC000"/>
                </a:solidFill>
                <a:latin typeface="Century Gothic" panose="020B0502020202020204" pitchFamily="34" charset="0"/>
              </a:rPr>
              <a:t>последовательным процессом</a:t>
            </a:r>
            <a:r>
              <a:rPr lang="en-US" sz="3200" cap="none" dirty="0">
                <a:latin typeface="Century Gothic" panose="020B0502020202020204" pitchFamily="34" charset="0"/>
              </a:rPr>
              <a:t>; </a:t>
            </a:r>
            <a:r>
              <a:rPr lang="ru-RU" sz="3200" cap="none" dirty="0">
                <a:latin typeface="Century Gothic" panose="020B0502020202020204" pitchFamily="34" charset="0"/>
              </a:rPr>
              <a:t>мы не можем пропустить никакой из его этапов</a:t>
            </a:r>
          </a:p>
          <a:p>
            <a:pPr marL="463550" indent="-463550"/>
            <a:r>
              <a:rPr lang="ru-RU" sz="3200" cap="none" dirty="0" smtClean="0">
                <a:latin typeface="Century Gothic" panose="020B0502020202020204" pitchFamily="34" charset="0"/>
              </a:rPr>
              <a:t>Ученичество – </a:t>
            </a:r>
            <a:r>
              <a:rPr lang="ru-RU" sz="3200" cap="none" dirty="0">
                <a:latin typeface="Century Gothic" panose="020B0502020202020204" pitchFamily="34" charset="0"/>
              </a:rPr>
              <a:t>это </a:t>
            </a:r>
            <a:r>
              <a:rPr lang="ru-RU" sz="3200" cap="none" dirty="0">
                <a:solidFill>
                  <a:srgbClr val="FFC000"/>
                </a:solidFill>
                <a:latin typeface="Century Gothic" panose="020B0502020202020204" pitchFamily="34" charset="0"/>
              </a:rPr>
              <a:t>непрерывный процесс; </a:t>
            </a:r>
            <a:r>
              <a:rPr lang="ru-RU" sz="3200" cap="none" dirty="0">
                <a:solidFill>
                  <a:schemeClr val="tx1"/>
                </a:solidFill>
                <a:latin typeface="Century Gothic" panose="020B0502020202020204" pitchFamily="34" charset="0"/>
              </a:rPr>
              <a:t>если мы не растем, то умираем</a:t>
            </a:r>
          </a:p>
          <a:p>
            <a:pPr marL="463550" indent="-463550"/>
            <a:r>
              <a:rPr lang="ru-RU" sz="3200" cap="none" dirty="0" smtClean="0">
                <a:latin typeface="Century Gothic" panose="020B0502020202020204" pitchFamily="34" charset="0"/>
              </a:rPr>
              <a:t>Ученичество – </a:t>
            </a:r>
            <a:r>
              <a:rPr lang="ru-RU" sz="3200" cap="none" dirty="0">
                <a:latin typeface="Century Gothic" panose="020B0502020202020204" pitchFamily="34" charset="0"/>
              </a:rPr>
              <a:t>это </a:t>
            </a:r>
            <a:r>
              <a:rPr lang="ru-RU" sz="3200" cap="none" dirty="0" smtClean="0">
                <a:solidFill>
                  <a:srgbClr val="FFC000"/>
                </a:solidFill>
                <a:latin typeface="Century Gothic" panose="020B0502020202020204" pitchFamily="34" charset="0"/>
              </a:rPr>
              <a:t>цикличный </a:t>
            </a:r>
            <a:r>
              <a:rPr lang="ru-RU" sz="3200" cap="none" dirty="0">
                <a:solidFill>
                  <a:srgbClr val="FFC000"/>
                </a:solidFill>
                <a:latin typeface="Century Gothic" panose="020B0502020202020204" pitchFamily="34" charset="0"/>
              </a:rPr>
              <a:t>процесс; </a:t>
            </a:r>
            <a:r>
              <a:rPr lang="ru-RU" sz="3200" cap="none" dirty="0" smtClean="0">
                <a:solidFill>
                  <a:schemeClr val="tx1"/>
                </a:solidFill>
                <a:latin typeface="Century Gothic" panose="020B0502020202020204" pitchFamily="34" charset="0"/>
              </a:rPr>
              <a:t>он все время повторяется и приумножается</a:t>
            </a:r>
            <a:endParaRPr lang="ru-RU" sz="3200" cap="none" dirty="0">
              <a:solidFill>
                <a:schemeClr val="tx1"/>
              </a:solidFill>
              <a:latin typeface="Century Gothic" panose="020B0502020202020204" pitchFamily="34" charset="0"/>
            </a:endParaRPr>
          </a:p>
        </p:txBody>
      </p:sp>
      <p:sp>
        <p:nvSpPr>
          <p:cNvPr id="5" name="Title 1">
            <a:extLst>
              <a:ext uri="{FF2B5EF4-FFF2-40B4-BE49-F238E27FC236}">
                <a16:creationId xmlns:a16="http://schemas.microsoft.com/office/drawing/2014/main" id="{1B746712-09F1-014A-8DDD-D2FD978CA773}"/>
              </a:ext>
            </a:extLst>
          </p:cNvPr>
          <p:cNvSpPr txBox="1">
            <a:spLocks/>
          </p:cNvSpPr>
          <p:nvPr/>
        </p:nvSpPr>
        <p:spPr>
          <a:xfrm>
            <a:off x="297260" y="217170"/>
            <a:ext cx="8525464" cy="760095"/>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24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4050" cap="small" dirty="0" smtClean="0">
                <a:latin typeface="Century Gothic" panose="020B0502020202020204" pitchFamily="34" charset="0"/>
              </a:rPr>
              <a:t>Модель РОСТА</a:t>
            </a:r>
            <a:endParaRPr lang="en-US" dirty="0">
              <a:latin typeface="Century Gothic" panose="020B0502020202020204" pitchFamily="34" charset="0"/>
            </a:endParaRPr>
          </a:p>
        </p:txBody>
      </p:sp>
    </p:spTree>
    <p:extLst>
      <p:ext uri="{BB962C8B-B14F-4D97-AF65-F5344CB8AC3E}">
        <p14:creationId xmlns:p14="http://schemas.microsoft.com/office/powerpoint/2010/main" val="104948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350351-D443-6A45-84A4-AC3EF44507D8}"/>
              </a:ext>
            </a:extLst>
          </p:cNvPr>
          <p:cNvPicPr>
            <a:picLocks noChangeAspect="1"/>
          </p:cNvPicPr>
          <p:nvPr/>
        </p:nvPicPr>
        <p:blipFill>
          <a:blip r:embed="rId2"/>
          <a:stretch>
            <a:fillRect/>
          </a:stretch>
        </p:blipFill>
        <p:spPr>
          <a:xfrm>
            <a:off x="2401672" y="416050"/>
            <a:ext cx="4457700" cy="4286250"/>
          </a:xfrm>
          <a:prstGeom prst="rect">
            <a:avLst/>
          </a:prstGeom>
        </p:spPr>
      </p:pic>
      <p:sp>
        <p:nvSpPr>
          <p:cNvPr id="3" name="Скругленный прямоугольник 2"/>
          <p:cNvSpPr/>
          <p:nvPr/>
        </p:nvSpPr>
        <p:spPr>
          <a:xfrm>
            <a:off x="3438525" y="3056807"/>
            <a:ext cx="2381250" cy="304800"/>
          </a:xfrm>
          <a:prstGeom prst="roundRect">
            <a:avLst/>
          </a:prstGeom>
          <a:solidFill>
            <a:srgbClr val="474D54"/>
          </a:solidFill>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1600" dirty="0" smtClean="0">
                <a:ln w="0"/>
                <a:solidFill>
                  <a:schemeClr val="tx1"/>
                </a:solidFill>
                <a:effectLst>
                  <a:outerShdw blurRad="38100" dist="19050" dir="2700000" algn="tl" rotWithShape="0">
                    <a:schemeClr val="dk1">
                      <a:alpha val="40000"/>
                    </a:schemeClr>
                  </a:outerShdw>
                </a:effectLst>
              </a:rPr>
              <a:t>ВАШЕЙ ОБЩИНЫ</a:t>
            </a:r>
            <a:endParaRPr lang="ru-RU" sz="1600" dirty="0">
              <a:ln w="0"/>
              <a:solidFill>
                <a:schemeClr val="tx1"/>
              </a:solidFill>
              <a:effectLst>
                <a:outerShdw blurRad="38100" dist="19050" dir="2700000" algn="tl" rotWithShape="0">
                  <a:schemeClr val="dk1">
                    <a:alpha val="40000"/>
                  </a:schemeClr>
                </a:outerShdw>
              </a:effectLst>
            </a:endParaRPr>
          </a:p>
        </p:txBody>
      </p:sp>
      <p:sp>
        <p:nvSpPr>
          <p:cNvPr id="4" name="Скругленный прямоугольник 3"/>
          <p:cNvSpPr/>
          <p:nvPr/>
        </p:nvSpPr>
        <p:spPr>
          <a:xfrm>
            <a:off x="3544214" y="1956157"/>
            <a:ext cx="2165298" cy="892548"/>
          </a:xfrm>
          <a:prstGeom prst="roundRect">
            <a:avLst/>
          </a:prstGeom>
          <a:solidFill>
            <a:srgbClr val="474D54"/>
          </a:solidFill>
          <a:ln>
            <a:solidFill>
              <a:schemeClr val="bg1">
                <a:lumMod val="8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r>
              <a:rPr lang="ru-RU" sz="4800" dirty="0" smtClean="0">
                <a:ln w="0"/>
                <a:solidFill>
                  <a:schemeClr val="tx1"/>
                </a:solidFill>
                <a:effectLst>
                  <a:outerShdw blurRad="38100" dist="19050" dir="2700000" algn="tl" rotWithShape="0">
                    <a:schemeClr val="dk1">
                      <a:alpha val="40000"/>
                    </a:schemeClr>
                  </a:outerShdw>
                </a:effectLst>
              </a:rPr>
              <a:t>РОСТ</a:t>
            </a:r>
            <a:endParaRPr lang="ru-RU" sz="4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475557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8C1A4-49F1-FB47-A03F-DB470C29CBCA}"/>
              </a:ext>
            </a:extLst>
          </p:cNvPr>
          <p:cNvSpPr>
            <a:spLocks noGrp="1"/>
          </p:cNvSpPr>
          <p:nvPr>
            <p:ph type="ctrTitle"/>
          </p:nvPr>
        </p:nvSpPr>
        <p:spPr>
          <a:xfrm>
            <a:off x="469900" y="2019300"/>
            <a:ext cx="8204200" cy="857250"/>
          </a:xfrm>
        </p:spPr>
        <p:txBody>
          <a:bodyPr>
            <a:noAutofit/>
          </a:bodyPr>
          <a:lstStyle/>
          <a:p>
            <a:r>
              <a:rPr lang="ru-RU" sz="4050" cap="none" dirty="0" smtClean="0">
                <a:latin typeface="Century Gothic" panose="020B0502020202020204" pitchFamily="34" charset="0"/>
              </a:rPr>
              <a:t>Идите и сделайте учениками все народы!</a:t>
            </a:r>
            <a:endParaRPr lang="en-US" sz="4050" cap="none" dirty="0">
              <a:latin typeface="Century Gothic" panose="020B0502020202020204" pitchFamily="34" charset="0"/>
            </a:endParaRPr>
          </a:p>
        </p:txBody>
      </p:sp>
    </p:spTree>
    <p:extLst>
      <p:ext uri="{BB962C8B-B14F-4D97-AF65-F5344CB8AC3E}">
        <p14:creationId xmlns:p14="http://schemas.microsoft.com/office/powerpoint/2010/main" val="36721701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graphicFrame>
        <p:nvGraphicFramePr>
          <p:cNvPr id="4" name="Chart 3"/>
          <p:cNvGraphicFramePr/>
          <p:nvPr>
            <p:extLst>
              <p:ext uri="{D42A27DB-BD31-4B8C-83A1-F6EECF244321}">
                <p14:modId xmlns:p14="http://schemas.microsoft.com/office/powerpoint/2010/main" val="339434640"/>
              </p:ext>
            </p:extLst>
          </p:nvPr>
        </p:nvGraphicFramePr>
        <p:xfrm>
          <a:off x="2950718" y="1257014"/>
          <a:ext cx="6088179" cy="370691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28292" y="100331"/>
            <a:ext cx="8518577" cy="1323439"/>
          </a:xfrm>
          <a:prstGeom prst="rect">
            <a:avLst/>
          </a:prstGeom>
          <a:noFill/>
        </p:spPr>
        <p:txBody>
          <a:bodyPr wrap="square" rtlCol="0">
            <a:spAutoFit/>
          </a:bodyPr>
          <a:lstStyle/>
          <a:p>
            <a:pPr algn="ctr"/>
            <a:r>
              <a:rPr lang="ru-RU" sz="4000" b="1" dirty="0" smtClean="0">
                <a:latin typeface="Avenir Book"/>
                <a:cs typeface="Avenir Book"/>
              </a:rPr>
              <a:t>Потенциал Роста Местной Церкви</a:t>
            </a:r>
            <a:endParaRPr lang="en-US" sz="4000" b="1" dirty="0">
              <a:latin typeface="Avenir Book"/>
              <a:cs typeface="Avenir Book"/>
            </a:endParaRPr>
          </a:p>
        </p:txBody>
      </p:sp>
      <p:sp>
        <p:nvSpPr>
          <p:cNvPr id="8" name="TextBox 7"/>
          <p:cNvSpPr txBox="1"/>
          <p:nvPr/>
        </p:nvSpPr>
        <p:spPr>
          <a:xfrm>
            <a:off x="128292" y="1603345"/>
            <a:ext cx="2976370" cy="2554545"/>
          </a:xfrm>
          <a:prstGeom prst="rect">
            <a:avLst/>
          </a:prstGeom>
          <a:noFill/>
        </p:spPr>
        <p:txBody>
          <a:bodyPr wrap="square" rtlCol="0">
            <a:spAutoFit/>
          </a:bodyPr>
          <a:lstStyle/>
          <a:p>
            <a:pPr algn="ctr"/>
            <a:r>
              <a:rPr lang="ru-RU" sz="3200" dirty="0" smtClean="0">
                <a:latin typeface="Avenir Book"/>
                <a:cs typeface="Avenir Book"/>
              </a:rPr>
              <a:t>У каждой общины разные сильные </a:t>
            </a:r>
            <a:r>
              <a:rPr lang="en-US" sz="3200" dirty="0" smtClean="0">
                <a:latin typeface="Avenir Black"/>
                <a:cs typeface="Avenir Black"/>
              </a:rPr>
              <a:t>&amp; </a:t>
            </a:r>
            <a:r>
              <a:rPr lang="ru-RU" sz="3200" dirty="0" smtClean="0">
                <a:latin typeface="Avenir Black"/>
                <a:cs typeface="Avenir Black"/>
              </a:rPr>
              <a:t>слабые стороны</a:t>
            </a:r>
            <a:endParaRPr lang="en-US" sz="2400" dirty="0">
              <a:latin typeface="Avenir Black"/>
              <a:cs typeface="Avenir Black"/>
            </a:endParaRPr>
          </a:p>
        </p:txBody>
      </p:sp>
    </p:spTree>
    <p:extLst>
      <p:ext uri="{BB962C8B-B14F-4D97-AF65-F5344CB8AC3E}">
        <p14:creationId xmlns:p14="http://schemas.microsoft.com/office/powerpoint/2010/main" val="35245924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graphicFrame>
        <p:nvGraphicFramePr>
          <p:cNvPr id="4" name="Chart 3"/>
          <p:cNvGraphicFramePr/>
          <p:nvPr>
            <p:extLst/>
          </p:nvPr>
        </p:nvGraphicFramePr>
        <p:xfrm>
          <a:off x="2753208" y="1248498"/>
          <a:ext cx="6390792" cy="370691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07945" y="115608"/>
            <a:ext cx="9774620" cy="707886"/>
          </a:xfrm>
          <a:prstGeom prst="rect">
            <a:avLst/>
          </a:prstGeom>
          <a:noFill/>
        </p:spPr>
        <p:txBody>
          <a:bodyPr wrap="square" rtlCol="0">
            <a:spAutoFit/>
          </a:bodyPr>
          <a:lstStyle/>
          <a:p>
            <a:pPr algn="ctr"/>
            <a:r>
              <a:rPr lang="ru-RU" sz="4000" b="1" dirty="0" smtClean="0">
                <a:latin typeface="Avenir Book"/>
                <a:cs typeface="Avenir Book"/>
              </a:rPr>
              <a:t>Потенциал роста поместной церкви</a:t>
            </a:r>
            <a:endParaRPr lang="en-US" sz="4000" b="1" dirty="0">
              <a:latin typeface="Avenir Book"/>
              <a:cs typeface="Avenir Book"/>
            </a:endParaRPr>
          </a:p>
        </p:txBody>
      </p:sp>
      <p:sp>
        <p:nvSpPr>
          <p:cNvPr id="8" name="TextBox 7"/>
          <p:cNvSpPr txBox="1"/>
          <p:nvPr/>
        </p:nvSpPr>
        <p:spPr>
          <a:xfrm>
            <a:off x="128292" y="1603345"/>
            <a:ext cx="2976370" cy="3046988"/>
          </a:xfrm>
          <a:prstGeom prst="rect">
            <a:avLst/>
          </a:prstGeom>
          <a:noFill/>
        </p:spPr>
        <p:txBody>
          <a:bodyPr wrap="square" rtlCol="0">
            <a:spAutoFit/>
          </a:bodyPr>
          <a:lstStyle/>
          <a:p>
            <a:pPr algn="ctr"/>
            <a:r>
              <a:rPr lang="ru-RU" sz="3200" dirty="0">
                <a:latin typeface="Avenir Book"/>
                <a:cs typeface="Avenir Book"/>
              </a:rPr>
              <a:t>Нам нужно </a:t>
            </a:r>
          </a:p>
          <a:p>
            <a:pPr algn="ctr"/>
            <a:r>
              <a:rPr lang="ru-RU" sz="3200" dirty="0">
                <a:latin typeface="Avenir Book"/>
                <a:cs typeface="Avenir Book"/>
              </a:rPr>
              <a:t>Оценить сильные и слабые стороны каждого этапа</a:t>
            </a:r>
            <a:endParaRPr lang="en-US" sz="2400" dirty="0">
              <a:latin typeface="Avenir Book"/>
              <a:cs typeface="Avenir Book"/>
            </a:endParaRPr>
          </a:p>
        </p:txBody>
      </p:sp>
    </p:spTree>
    <p:extLst>
      <p:ext uri="{BB962C8B-B14F-4D97-AF65-F5344CB8AC3E}">
        <p14:creationId xmlns:p14="http://schemas.microsoft.com/office/powerpoint/2010/main" val="27266071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graphicFrame>
        <p:nvGraphicFramePr>
          <p:cNvPr id="4" name="Chart 3"/>
          <p:cNvGraphicFramePr/>
          <p:nvPr>
            <p:extLst/>
          </p:nvPr>
        </p:nvGraphicFramePr>
        <p:xfrm>
          <a:off x="2753208" y="1248498"/>
          <a:ext cx="6390792" cy="370691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07945" y="115608"/>
            <a:ext cx="9774620" cy="707886"/>
          </a:xfrm>
          <a:prstGeom prst="rect">
            <a:avLst/>
          </a:prstGeom>
          <a:noFill/>
        </p:spPr>
        <p:txBody>
          <a:bodyPr wrap="square" rtlCol="0">
            <a:spAutoFit/>
          </a:bodyPr>
          <a:lstStyle/>
          <a:p>
            <a:pPr algn="ctr"/>
            <a:r>
              <a:rPr lang="ru-RU" sz="4000" b="1" dirty="0" smtClean="0">
                <a:latin typeface="Avenir Book"/>
                <a:cs typeface="Avenir Book"/>
              </a:rPr>
              <a:t>Потенциал роста поместной церкви</a:t>
            </a:r>
            <a:endParaRPr lang="en-US" sz="4000" b="1" dirty="0">
              <a:latin typeface="Avenir Book"/>
              <a:cs typeface="Avenir Book"/>
            </a:endParaRPr>
          </a:p>
        </p:txBody>
      </p:sp>
      <p:sp>
        <p:nvSpPr>
          <p:cNvPr id="8" name="TextBox 7"/>
          <p:cNvSpPr txBox="1"/>
          <p:nvPr/>
        </p:nvSpPr>
        <p:spPr>
          <a:xfrm>
            <a:off x="128292" y="1603345"/>
            <a:ext cx="2976370" cy="3046988"/>
          </a:xfrm>
          <a:prstGeom prst="rect">
            <a:avLst/>
          </a:prstGeom>
          <a:noFill/>
        </p:spPr>
        <p:txBody>
          <a:bodyPr wrap="square" rtlCol="0">
            <a:spAutoFit/>
          </a:bodyPr>
          <a:lstStyle/>
          <a:p>
            <a:pPr algn="ctr"/>
            <a:r>
              <a:rPr lang="ru-RU" sz="3200" dirty="0">
                <a:latin typeface="Avenir Book"/>
                <a:cs typeface="Avenir Book"/>
              </a:rPr>
              <a:t>Необходимо осознать, что важен каждый этап в приобретении душ</a:t>
            </a:r>
            <a:endParaRPr lang="en-US" sz="1050" dirty="0">
              <a:latin typeface="Avenir Black"/>
              <a:cs typeface="Avenir Black"/>
            </a:endParaRPr>
          </a:p>
        </p:txBody>
      </p:sp>
    </p:spTree>
    <p:extLst>
      <p:ext uri="{BB962C8B-B14F-4D97-AF65-F5344CB8AC3E}">
        <p14:creationId xmlns:p14="http://schemas.microsoft.com/office/powerpoint/2010/main" val="25866141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MI_Slides_HD_blank.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graphicFrame>
        <p:nvGraphicFramePr>
          <p:cNvPr id="4" name="Chart 3"/>
          <p:cNvGraphicFramePr/>
          <p:nvPr>
            <p:extLst/>
          </p:nvPr>
        </p:nvGraphicFramePr>
        <p:xfrm>
          <a:off x="2753208" y="1248498"/>
          <a:ext cx="6390792" cy="370691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07945" y="115608"/>
            <a:ext cx="9774620" cy="707886"/>
          </a:xfrm>
          <a:prstGeom prst="rect">
            <a:avLst/>
          </a:prstGeom>
          <a:noFill/>
        </p:spPr>
        <p:txBody>
          <a:bodyPr wrap="square" rtlCol="0">
            <a:spAutoFit/>
          </a:bodyPr>
          <a:lstStyle/>
          <a:p>
            <a:pPr algn="ctr"/>
            <a:r>
              <a:rPr lang="ru-RU" sz="4000" b="1" dirty="0" smtClean="0">
                <a:latin typeface="Avenir Book"/>
                <a:cs typeface="Avenir Book"/>
              </a:rPr>
              <a:t>Потенциал роста поместной церкви</a:t>
            </a:r>
            <a:endParaRPr lang="en-US" sz="4000" b="1" dirty="0">
              <a:latin typeface="Avenir Book"/>
              <a:cs typeface="Avenir Book"/>
            </a:endParaRPr>
          </a:p>
        </p:txBody>
      </p:sp>
      <p:sp>
        <p:nvSpPr>
          <p:cNvPr id="8" name="TextBox 7"/>
          <p:cNvSpPr txBox="1"/>
          <p:nvPr/>
        </p:nvSpPr>
        <p:spPr>
          <a:xfrm>
            <a:off x="0" y="752117"/>
            <a:ext cx="2828260" cy="2677656"/>
          </a:xfrm>
          <a:prstGeom prst="rect">
            <a:avLst/>
          </a:prstGeom>
          <a:noFill/>
        </p:spPr>
        <p:txBody>
          <a:bodyPr wrap="square" rtlCol="0">
            <a:spAutoFit/>
          </a:bodyPr>
          <a:lstStyle/>
          <a:p>
            <a:pPr algn="ctr"/>
            <a:r>
              <a:rPr lang="ru-RU" sz="2400" dirty="0">
                <a:latin typeface="Avenir Book"/>
                <a:cs typeface="Avenir Book"/>
              </a:rPr>
              <a:t>Нельзя </a:t>
            </a:r>
            <a:r>
              <a:rPr lang="ru-RU" sz="2400" dirty="0" smtClean="0">
                <a:latin typeface="Avenir Book"/>
                <a:cs typeface="Avenir Book"/>
              </a:rPr>
              <a:t>концентрировать работу только на </a:t>
            </a:r>
            <a:r>
              <a:rPr lang="ru-RU" sz="2400" b="1" dirty="0">
                <a:latin typeface="Avenir Book"/>
                <a:cs typeface="Avenir Book"/>
              </a:rPr>
              <a:t>одном или двух</a:t>
            </a:r>
            <a:r>
              <a:rPr lang="ru-RU" sz="2400" dirty="0">
                <a:latin typeface="Avenir Book"/>
                <a:cs typeface="Avenir Book"/>
              </a:rPr>
              <a:t> этапах, пренебрегая при этом другими</a:t>
            </a:r>
            <a:endParaRPr lang="en-US" sz="2400" dirty="0">
              <a:latin typeface="Avenir Book"/>
              <a:cs typeface="Avenir Book"/>
            </a:endParaRPr>
          </a:p>
        </p:txBody>
      </p:sp>
    </p:spTree>
    <p:extLst>
      <p:ext uri="{BB962C8B-B14F-4D97-AF65-F5344CB8AC3E}">
        <p14:creationId xmlns:p14="http://schemas.microsoft.com/office/powerpoint/2010/main" val="811022429"/>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3.xml><?xml version="1.0" encoding="utf-8"?>
<a:theme xmlns:a="http://schemas.openxmlformats.org/drawingml/2006/main" name="Брендбук">
  <a:themeElements>
    <a:clrScheme name="Tema do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o Office">
      <a:majorFont>
        <a:latin typeface="Helvetica"/>
        <a:ea typeface="Helvetica"/>
        <a:cs typeface="Helvetica"/>
      </a:majorFont>
      <a:minorFont>
        <a:latin typeface="Calibri"/>
        <a:ea typeface="Calibri"/>
        <a:cs typeface="Calibri"/>
      </a:minorFont>
    </a:fontScheme>
    <a:fmtScheme name="Tema do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Брендбук" id="{C1647FE6-2070-4F39-80E9-1297775308EE}" vid="{22652E44-0DC9-4C58-83CB-E50ED8D173C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64190</TotalTime>
  <Words>1625</Words>
  <Application>Microsoft Office PowerPoint</Application>
  <PresentationFormat>Экран (16:9)</PresentationFormat>
  <Paragraphs>244</Paragraphs>
  <Slides>55</Slides>
  <Notes>26</Notes>
  <HiddenSlides>0</HiddenSlides>
  <MMClips>0</MMClips>
  <ScaleCrop>false</ScaleCrop>
  <HeadingPairs>
    <vt:vector size="6" baseType="variant">
      <vt:variant>
        <vt:lpstr>Использованные шрифты</vt:lpstr>
      </vt:variant>
      <vt:variant>
        <vt:i4>13</vt:i4>
      </vt:variant>
      <vt:variant>
        <vt:lpstr>Тема</vt:lpstr>
      </vt:variant>
      <vt:variant>
        <vt:i4>3</vt:i4>
      </vt:variant>
      <vt:variant>
        <vt:lpstr>Заголовки слайдов</vt:lpstr>
      </vt:variant>
      <vt:variant>
        <vt:i4>55</vt:i4>
      </vt:variant>
    </vt:vector>
  </HeadingPairs>
  <TitlesOfParts>
    <vt:vector size="71" baseType="lpstr">
      <vt:lpstr>Adventure</vt:lpstr>
      <vt:lpstr>Arial</vt:lpstr>
      <vt:lpstr>Avenir Black</vt:lpstr>
      <vt:lpstr>Avenir Book</vt:lpstr>
      <vt:lpstr>Calibri</vt:lpstr>
      <vt:lpstr>Century Gothic</vt:lpstr>
      <vt:lpstr>Garamond</vt:lpstr>
      <vt:lpstr>Helvetica</vt:lpstr>
      <vt:lpstr>Mangal</vt:lpstr>
      <vt:lpstr>Noto Sans SemiCondensed ExtraBo</vt:lpstr>
      <vt:lpstr>Rhythmic RUS</vt:lpstr>
      <vt:lpstr>Times New Roman</vt:lpstr>
      <vt:lpstr>Wingdings</vt:lpstr>
      <vt:lpstr>Office Theme</vt:lpstr>
      <vt:lpstr>Mesh</vt:lpstr>
      <vt:lpstr>Брендбук</vt:lpstr>
      <vt:lpstr>«Школа Библии в евангельском цикле общины»</vt:lpstr>
      <vt:lpstr>Презентация PowerPoint</vt:lpstr>
      <vt:lpstr>Потенциал общины к росту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«Евангельский цикл общины (ч.3)»</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Идите и сделайте учениками все народы!</vt:lpstr>
    </vt:vector>
  </TitlesOfParts>
  <Company>MISDA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Howard</dc:creator>
  <cp:lastModifiedBy>Жан</cp:lastModifiedBy>
  <cp:revision>532</cp:revision>
  <cp:lastPrinted>2022-06-22T15:58:01Z</cp:lastPrinted>
  <dcterms:created xsi:type="dcterms:W3CDTF">2017-08-12T11:25:45Z</dcterms:created>
  <dcterms:modified xsi:type="dcterms:W3CDTF">2022-09-03T07:46:47Z</dcterms:modified>
</cp:coreProperties>
</file>