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7"/>
  </p:notesMasterIdLst>
  <p:sldIdLst>
    <p:sldId id="259" r:id="rId3"/>
    <p:sldId id="474" r:id="rId4"/>
    <p:sldId id="459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51" autoAdjust="0"/>
    <p:restoredTop sz="87574"/>
  </p:normalViewPr>
  <p:slideViewPr>
    <p:cSldViewPr snapToGrid="0">
      <p:cViewPr varScale="1">
        <p:scale>
          <a:sx n="67" d="100"/>
          <a:sy n="67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0B7F0-21DB-4860-A83E-1769643F406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4F6FB-F35B-46A7-8F41-D2A66BB71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55CF-5D5D-41CD-BB5B-B10450C0CCA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69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Люди принимают решение изучать Библию, следовать библейской истине и посвятить жизнь Господу, потому что на их сердце повлиял Святой Дух, а не потому, что учитель мастерски убедил их в этом.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 это воздействие осуществляется через слова учителя, его внимание, убежденность, учтивость и многие другие положительные качества, которые проявляются в общении с людьми.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1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F6FB-F35B-46A7-8F41-D2A66BB71E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3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532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6136" y="2475827"/>
            <a:ext cx="6374861" cy="1914628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183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403139" y="365125"/>
            <a:ext cx="4980564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4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403139" y="1825624"/>
            <a:ext cx="4980564" cy="4633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84532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15935" y="365125"/>
            <a:ext cx="579810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5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15935" y="1825625"/>
            <a:ext cx="5798105" cy="43611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2882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08131" y="4626040"/>
            <a:ext cx="9144001" cy="1969312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2598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78453" y="365125"/>
            <a:ext cx="4876592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7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378453" y="1825624"/>
            <a:ext cx="4876592" cy="4575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002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6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41224" y="365125"/>
            <a:ext cx="5917474" cy="13255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341224" y="1825625"/>
            <a:ext cx="5917474" cy="436116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  <a:lvl2pPr algn="r">
              <a:defRPr>
                <a:solidFill>
                  <a:srgbClr val="FFFFFF"/>
                </a:solidFill>
              </a:defRPr>
            </a:lvl2pPr>
            <a:lvl3pPr algn="r">
              <a:defRPr>
                <a:solidFill>
                  <a:srgbClr val="FFFFFF"/>
                </a:solidFill>
              </a:defRPr>
            </a:lvl3pPr>
            <a:lvl4pPr algn="r">
              <a:defRPr>
                <a:solidFill>
                  <a:srgbClr val="FFFFFF"/>
                </a:solidFill>
              </a:defRPr>
            </a:lvl4pPr>
            <a:lvl5pPr algn="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6712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540222"/>
            <a:ext cx="6613188" cy="195005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9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3249036"/>
            <a:ext cx="10515600" cy="2927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6881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28407" y="948785"/>
            <a:ext cx="8300728" cy="132556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0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128407" y="2451370"/>
            <a:ext cx="8300728" cy="3424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7747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5388" y="365125"/>
            <a:ext cx="4610912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1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45388" y="1825625"/>
            <a:ext cx="4610912" cy="4730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072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uas Partes d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09518" y="1844829"/>
            <a:ext cx="4586948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25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309517" y="373625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226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5609104" y="373626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/>
              <a:t>Образец текста</a:t>
            </a:r>
          </a:p>
        </p:txBody>
      </p:sp>
      <p:sp>
        <p:nvSpPr>
          <p:cNvPr id="2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112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7064" y="365125"/>
            <a:ext cx="6809362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37064" y="1825625"/>
            <a:ext cx="6809362" cy="4351338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3002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8257" y="2585277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9336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4072" y="365125"/>
            <a:ext cx="966265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4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4072" y="1825625"/>
            <a:ext cx="966265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6903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4742" y="365125"/>
            <a:ext cx="961349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5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4742" y="1825625"/>
            <a:ext cx="96134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659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15265" y="365125"/>
            <a:ext cx="4708188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15265" y="1825624"/>
            <a:ext cx="4708188" cy="46919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2278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9932" y="4470400"/>
            <a:ext cx="9144001" cy="2387600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8428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24469" y="862005"/>
            <a:ext cx="4365105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84C67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24469" y="2322504"/>
            <a:ext cx="4365105" cy="43513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C67"/>
                </a:solidFill>
              </a:defRPr>
            </a:lvl1pPr>
            <a:lvl2pPr>
              <a:defRPr>
                <a:solidFill>
                  <a:srgbClr val="384C67"/>
                </a:solidFill>
              </a:defRPr>
            </a:lvl2pPr>
            <a:lvl3pPr>
              <a:defRPr>
                <a:solidFill>
                  <a:srgbClr val="384C67"/>
                </a:solidFill>
              </a:defRPr>
            </a:lvl3pPr>
            <a:lvl4pPr>
              <a:defRPr>
                <a:solidFill>
                  <a:srgbClr val="384C67"/>
                </a:solidFill>
              </a:defRPr>
            </a:lvl4pPr>
            <a:lvl5pPr>
              <a:defRPr>
                <a:solidFill>
                  <a:srgbClr val="384C67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4007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78720" y="365125"/>
            <a:ext cx="6264614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9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78720" y="1825625"/>
            <a:ext cx="6264614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846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80399" y="365125"/>
            <a:ext cx="6264613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0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80399" y="1825625"/>
            <a:ext cx="6264613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6811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42025" y="365125"/>
            <a:ext cx="37333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42025" y="1825625"/>
            <a:ext cx="3733331" cy="45362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 marL="685800" indent="-228600">
              <a:defRPr sz="2800">
                <a:solidFill>
                  <a:srgbClr val="FFFFFF"/>
                </a:solidFill>
              </a:defRPr>
            </a:lvl2pPr>
            <a:lvl3pPr marL="1160584" indent="-246184">
              <a:defRPr sz="2800">
                <a:solidFill>
                  <a:srgbClr val="FFFFFF"/>
                </a:solidFill>
              </a:defRPr>
            </a:lvl3pPr>
            <a:lvl4pPr marL="1638300" indent="-266700">
              <a:defRPr sz="2800">
                <a:solidFill>
                  <a:srgbClr val="FFFFFF"/>
                </a:solidFill>
              </a:defRPr>
            </a:lvl4pPr>
            <a:lvl5pPr marL="2119745" indent="-290945">
              <a:defRPr sz="2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2435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767561" y="365125"/>
            <a:ext cx="4457988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767561" y="1825625"/>
            <a:ext cx="4457988" cy="4614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951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2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2" y="1825625"/>
            <a:ext cx="84549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43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029" y="5051957"/>
            <a:ext cx="1662848" cy="166284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0480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lide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  <a:lvl2pPr marL="0" indent="457200" algn="ctr">
              <a:buSzTx/>
              <a:buNone/>
              <a:defRPr sz="2400"/>
            </a:lvl2pPr>
            <a:lvl3pPr marL="0" indent="914400" algn="ctr">
              <a:buSzTx/>
              <a:buNone/>
              <a:defRPr sz="2400"/>
            </a:lvl3pPr>
            <a:lvl4pPr marL="0" indent="1371600" algn="ctr">
              <a:buSzTx/>
              <a:buNone/>
              <a:defRPr sz="2400"/>
            </a:lvl4pPr>
            <a:lvl5pPr marL="0" indent="1828800" algn="ctr">
              <a:buSzTx/>
              <a:buNone/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1967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4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2237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045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0401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948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2956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88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lvl="0">
              <a:defRPr sz="2400" b="1"/>
            </a:pPr>
            <a:r>
              <a:rPr lang="ru-RU"/>
              <a:t>Образец текста</a:t>
            </a:r>
          </a:p>
        </p:txBody>
      </p:sp>
      <p:sp>
        <p:nvSpPr>
          <p:cNvPr id="3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0326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ent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7690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0783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1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3pPr marL="1219200" indent="-304800"/>
            <a:lvl4pPr marL="1737360" indent="-365760"/>
            <a:lvl5pPr marL="2194560" indent="-365760"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13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ru-RU"/>
              <a:t>Образец текста</a:t>
            </a:r>
          </a:p>
        </p:txBody>
      </p:sp>
      <p:sp>
        <p:nvSpPr>
          <p:cNvPr id="4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562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2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2" y="1825625"/>
            <a:ext cx="84549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3464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22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4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671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727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o e Títul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4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6542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BF63-95F6-40D6-908D-3E08C6B626AC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00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650A-B98A-44B4-83D0-AEB25ED72A9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2A89-6230-4436-BAFD-B22A55E4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80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103181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55349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591047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7143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839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76745" y="365125"/>
            <a:ext cx="3909474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76745" y="1825625"/>
            <a:ext cx="3909474" cy="4168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5853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906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84340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09783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10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41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4191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3946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097847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9167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13326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7602" y="365125"/>
            <a:ext cx="470567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7602" y="1825624"/>
            <a:ext cx="4705676" cy="4633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74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812" y="5043513"/>
            <a:ext cx="1719131" cy="171913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08743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00190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54035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46882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0962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83512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4949" y="365125"/>
            <a:ext cx="637467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04949" y="1825625"/>
            <a:ext cx="6374676" cy="4627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pic>
        <p:nvPicPr>
          <p:cNvPr id="85" name="adventist-symbol-tm--white.pdf" descr="adventist-symbol-tm--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341" y="5267180"/>
            <a:ext cx="1539359" cy="153936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1445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805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551713" y="495755"/>
            <a:ext cx="463450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551713" y="1956255"/>
            <a:ext cx="4634506" cy="4418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748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adventist-symbol-tm--white.pdf" descr="adventist-symbol-tm--white.pdf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0536058" y="5188376"/>
            <a:ext cx="1628678" cy="162867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3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18457" marR="0" indent="-261257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195753" marR="0" indent="-28135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676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161309" marR="0" indent="-33250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924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1496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6068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0640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777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9673" y="2163084"/>
            <a:ext cx="4738254" cy="1752341"/>
          </a:xfrm>
        </p:spPr>
        <p:txBody>
          <a:bodyPr rtlCol="0"/>
          <a:lstStyle/>
          <a:p>
            <a:pPr algn="ctr" rtl="0"/>
            <a:r>
              <a:rPr lang="ru-RU" sz="5400" dirty="0" smtClean="0"/>
              <a:t>Онлайн Школа Библии</a:t>
            </a:r>
            <a:endParaRPr lang="ru-RU" sz="5400" dirty="0"/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2400300" y="-1"/>
            <a:ext cx="12192000" cy="6858000"/>
            <a:chOff x="270277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270277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6" name="Подзаголовок 17">
            <a:extLst>
              <a:ext uri="{FF2B5EF4-FFF2-40B4-BE49-F238E27FC236}">
                <a16:creationId xmlns:a16="http://schemas.microsoft.com/office/drawing/2014/main" id="{240844EE-946A-8354-5807-FBDFFD4DB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079" y="5392401"/>
            <a:ext cx="4178808" cy="1048156"/>
          </a:xfrm>
        </p:spPr>
        <p:txBody>
          <a:bodyPr/>
          <a:lstStyle/>
          <a:p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Семинар </a:t>
            </a:r>
            <a:r>
              <a:rPr lang="ru-RU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#7</a:t>
            </a:r>
            <a:endParaRPr lang="ru-RU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Программа обучения ШБ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951D07-49AD-9AB9-59E9-22608D88E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813" y="188844"/>
            <a:ext cx="1128076" cy="11280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36" y="752882"/>
            <a:ext cx="56197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926" y="2268422"/>
            <a:ext cx="9192734" cy="38395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+mn-lt"/>
                <a:ea typeface="Palatino" pitchFamily="2" charset="0"/>
              </a:rPr>
              <a:t>Узнай, какую онлайн платформу использует твоя церковь</a:t>
            </a:r>
            <a:endParaRPr lang="ru-RU" sz="3600" dirty="0">
              <a:latin typeface="+mn-lt"/>
              <a:ea typeface="Palatino" pitchFamily="2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ru-RU" sz="3600" dirty="0">
              <a:latin typeface="+mn-lt"/>
              <a:ea typeface="Palatino" pitchFamily="2" charset="0"/>
            </a:endParaRPr>
          </a:p>
          <a:p>
            <a:pPr>
              <a:lnSpc>
                <a:spcPct val="100000"/>
              </a:lnSpc>
            </a:pPr>
            <a:endParaRPr lang="ru-RU" sz="3600" dirty="0">
              <a:latin typeface="+mn-lt"/>
              <a:ea typeface="Palatino" pitchFamily="2" charset="0"/>
            </a:endParaRP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ru-RU" sz="3600" dirty="0">
              <a:latin typeface="+mn-lt"/>
              <a:ea typeface="Palatino" pitchFamily="2" charset="0"/>
            </a:endParaRP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en-US" sz="3600" dirty="0">
              <a:latin typeface="+mn-lt"/>
              <a:ea typeface="Palatino" pitchFamily="2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C5F3393C-2DC5-D1AE-BFAC-3533FADBD06D}"/>
              </a:ext>
            </a:extLst>
          </p:cNvPr>
          <p:cNvCxnSpPr>
            <a:cxnSpLocks/>
          </p:cNvCxnSpPr>
          <p:nvPr/>
        </p:nvCxnSpPr>
        <p:spPr>
          <a:xfrm>
            <a:off x="446349" y="1660975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36E330-40DC-94F7-AB6C-80DBDB8DF9C7}"/>
              </a:ext>
            </a:extLst>
          </p:cNvPr>
          <p:cNvSpPr txBox="1">
            <a:spLocks/>
          </p:cNvSpPr>
          <p:nvPr/>
        </p:nvSpPr>
        <p:spPr>
          <a:xfrm>
            <a:off x="1520539" y="104248"/>
            <a:ext cx="8599121" cy="1153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rtlCol="0" anchor="ctr"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/>
            <a:r>
              <a:rPr lang="ru-RU" sz="3600" kern="0" dirty="0" smtClean="0">
                <a:latin typeface="+mn-lt"/>
              </a:rPr>
              <a:t>Данный семинар готовит каждый унион</a:t>
            </a:r>
            <a:r>
              <a:rPr lang="ru-RU" sz="3600" kern="0" dirty="0" smtClean="0">
                <a:latin typeface="+mn-lt"/>
              </a:rPr>
              <a:t>, с</a:t>
            </a:r>
            <a:r>
              <a:rPr lang="ru-RU" sz="3600" kern="0" dirty="0" smtClean="0">
                <a:latin typeface="+mn-lt"/>
              </a:rPr>
              <a:t>огласно используемым медиа ресурсам </a:t>
            </a:r>
            <a:endParaRPr lang="ru-RU" sz="3600" kern="0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152F0E-37BF-A1DF-21A3-4674469A0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9" y="84537"/>
            <a:ext cx="968992" cy="9689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3203281"/>
            <a:ext cx="2990850" cy="29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2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028" y="1740878"/>
            <a:ext cx="9051112" cy="4008755"/>
          </a:xfrm>
        </p:spPr>
        <p:txBody>
          <a:bodyPr>
            <a:normAutofit/>
          </a:bodyPr>
          <a:lstStyle/>
          <a:p>
            <a:pPr algn="ctr"/>
            <a:endParaRPr lang="ru-RU" sz="4400" dirty="0">
              <a:latin typeface="+mn-lt"/>
            </a:endParaRPr>
          </a:p>
          <a:p>
            <a:pPr marL="742950" indent="-742950" algn="ctr">
              <a:buFont typeface="+mj-lt"/>
              <a:buAutoNum type="arabicPeriod"/>
            </a:pPr>
            <a:endParaRPr lang="ru-RU" sz="4400" dirty="0">
              <a:latin typeface="+mn-lt"/>
            </a:endParaRPr>
          </a:p>
          <a:p>
            <a:pPr marL="742950" indent="-742950" algn="ctr">
              <a:buFont typeface="+mj-lt"/>
              <a:buAutoNum type="arabicPeriod"/>
            </a:pPr>
            <a:endParaRPr lang="en-US" sz="4400" dirty="0"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CC6EC-3038-86D9-8531-19C98587A88E}"/>
              </a:ext>
            </a:extLst>
          </p:cNvPr>
          <p:cNvSpPr txBox="1">
            <a:spLocks/>
          </p:cNvSpPr>
          <p:nvPr/>
        </p:nvSpPr>
        <p:spPr>
          <a:xfrm>
            <a:off x="397565" y="159669"/>
            <a:ext cx="9722095" cy="89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Helvetica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6D9076C-F06B-EF0A-E6CF-AACCC07AE7D9}"/>
              </a:ext>
            </a:extLst>
          </p:cNvPr>
          <p:cNvCxnSpPr>
            <a:cxnSpLocks/>
          </p:cNvCxnSpPr>
          <p:nvPr/>
        </p:nvCxnSpPr>
        <p:spPr>
          <a:xfrm>
            <a:off x="357809" y="1100903"/>
            <a:ext cx="9722095" cy="0"/>
          </a:xfrm>
          <a:prstGeom prst="line">
            <a:avLst/>
          </a:prstGeom>
          <a:noFill/>
          <a:ln w="50800" cap="flat">
            <a:solidFill>
              <a:srgbClr val="9411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84B957-0C4E-7A85-6472-42796FB3C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9" y="84537"/>
            <a:ext cx="968992" cy="9689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333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0B0718B-2C8B-43D9-5B8D-061F70F5AB09}"/>
              </a:ext>
            </a:extLst>
          </p:cNvPr>
          <p:cNvCxnSpPr>
            <a:cxnSpLocks/>
          </p:cNvCxnSpPr>
          <p:nvPr/>
        </p:nvCxnSpPr>
        <p:spPr>
          <a:xfrm>
            <a:off x="397565" y="1158960"/>
            <a:ext cx="9722095" cy="0"/>
          </a:xfrm>
          <a:prstGeom prst="line">
            <a:avLst/>
          </a:prstGeom>
          <a:noFill/>
          <a:ln w="5080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Объект 2">
            <a:extLst>
              <a:ext uri="{FF2B5EF4-FFF2-40B4-BE49-F238E27FC236}">
                <a16:creationId xmlns:a16="http://schemas.microsoft.com/office/drawing/2014/main" id="{5CC4C45F-58A7-9288-D419-EB952F9E9C00}"/>
              </a:ext>
            </a:extLst>
          </p:cNvPr>
          <p:cNvSpPr txBox="1">
            <a:spLocks/>
          </p:cNvSpPr>
          <p:nvPr/>
        </p:nvSpPr>
        <p:spPr>
          <a:xfrm>
            <a:off x="529757" y="1612641"/>
            <a:ext cx="9482148" cy="4124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18457" marR="0" indent="-261257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95753" marR="0" indent="-281353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61309" marR="0" indent="-332509" algn="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26924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1496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6068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64000" marR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742950" indent="-526950"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ru-RU" sz="3600" kern="0" dirty="0">
              <a:latin typeface="+mn-lt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C996EEA-A484-BCBD-5E4D-BE5E102B0412}"/>
              </a:ext>
            </a:extLst>
          </p:cNvPr>
          <p:cNvSpPr txBox="1">
            <a:spLocks/>
          </p:cNvSpPr>
          <p:nvPr/>
        </p:nvSpPr>
        <p:spPr>
          <a:xfrm>
            <a:off x="397565" y="159669"/>
            <a:ext cx="9722095" cy="89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>
              <a:lnSpc>
                <a:spcPct val="100000"/>
              </a:lnSpc>
              <a:spcAft>
                <a:spcPts val="1200"/>
              </a:spcAft>
            </a:pPr>
            <a:endParaRPr lang="ru-RU" b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4A92B9-3CF5-862B-D10C-A656004D5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9" y="84537"/>
            <a:ext cx="968992" cy="9689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4751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Брендбук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Брендбук" id="{C1647FE6-2070-4F39-80E9-1297775308EE}" vid="{22652E44-0DC9-4C58-83CB-E50ED8D173CD}"/>
    </a:ext>
  </a:extLst>
</a:theme>
</file>

<file path=ppt/theme/theme2.xml><?xml version="1.0" encoding="utf-8"?>
<a:theme xmlns:a="http://schemas.openxmlformats.org/drawingml/2006/main" name="1_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5607</TotalTime>
  <Words>92</Words>
  <Application>Microsoft Office PowerPoint</Application>
  <PresentationFormat>Широкоэкранный</PresentationFormat>
  <Paragraphs>13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Helvetica</vt:lpstr>
      <vt:lpstr>Palatino</vt:lpstr>
      <vt:lpstr>Брендбук</vt:lpstr>
      <vt:lpstr>1_Тема Office</vt:lpstr>
      <vt:lpstr>Онлайн Школа Библии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 таранюк</dc:creator>
  <cp:lastModifiedBy>Жан</cp:lastModifiedBy>
  <cp:revision>21</cp:revision>
  <dcterms:created xsi:type="dcterms:W3CDTF">2022-04-26T13:08:03Z</dcterms:created>
  <dcterms:modified xsi:type="dcterms:W3CDTF">2022-09-25T16:59:39Z</dcterms:modified>
</cp:coreProperties>
</file>