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07" r:id="rId2"/>
  </p:sldMasterIdLst>
  <p:notesMasterIdLst>
    <p:notesMasterId r:id="rId18"/>
  </p:notesMasterIdLst>
  <p:sldIdLst>
    <p:sldId id="481" r:id="rId3"/>
    <p:sldId id="459" r:id="rId4"/>
    <p:sldId id="460" r:id="rId5"/>
    <p:sldId id="495" r:id="rId6"/>
    <p:sldId id="496" r:id="rId7"/>
    <p:sldId id="497" r:id="rId8"/>
    <p:sldId id="498" r:id="rId9"/>
    <p:sldId id="499" r:id="rId10"/>
    <p:sldId id="500" r:id="rId11"/>
    <p:sldId id="501" r:id="rId12"/>
    <p:sldId id="502" r:id="rId13"/>
    <p:sldId id="503" r:id="rId14"/>
    <p:sldId id="504" r:id="rId15"/>
    <p:sldId id="505" r:id="rId16"/>
    <p:sldId id="462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260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210" autoAdjust="0"/>
    <p:restoredTop sz="87563"/>
  </p:normalViewPr>
  <p:slideViewPr>
    <p:cSldViewPr snapToGrid="0">
      <p:cViewPr varScale="1">
        <p:scale>
          <a:sx n="73" d="100"/>
          <a:sy n="73" d="100"/>
        </p:scale>
        <p:origin x="52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C0B7F0-21DB-4860-A83E-1769643F406E}" type="datetimeFigureOut">
              <a:rPr lang="en-US" smtClean="0"/>
              <a:t>8/29/2022</a:t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24F6FB-F35B-46A7-8F41-D2A66BB71E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7267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D355CF-5D5D-41CD-BB5B-B10450C0CCA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65147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24F6FB-F35B-46A7-8F41-D2A66BB71E9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4459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24F6FB-F35B-46A7-8F41-D2A66BB71E9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5736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24F6FB-F35B-46A7-8F41-D2A66BB71E9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7153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24F6FB-F35B-46A7-8F41-D2A66BB71E9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7744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24F6FB-F35B-46A7-8F41-D2A66BB71E9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8980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• Иисус это главное, о чем говорит Библия</a:t>
            </a:r>
          </a:p>
          <a:p>
            <a:r>
              <a:rPr lang="ru-RU" dirty="0"/>
              <a:t>• Иисус это главное, что Бог желал сказать человечеству</a:t>
            </a:r>
          </a:p>
          <a:p>
            <a:r>
              <a:rPr lang="ru-RU" dirty="0"/>
              <a:t>• Иисус — это Бог желает сказать и дать тебе.</a:t>
            </a:r>
          </a:p>
          <a:p>
            <a:r>
              <a:rPr lang="ru-RU" dirty="0"/>
              <a:t>• Иисус это главное, что нужно тебе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24F6FB-F35B-46A7-8F41-D2A66BB71E9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7468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Тема 3.</a:t>
            </a:r>
          </a:p>
          <a:p>
            <a:r>
              <a:rPr lang="ru-RU" dirty="0"/>
              <a:t>Христос – главная весть Библии (Библейский урок по дороге в </a:t>
            </a:r>
            <a:r>
              <a:rPr lang="ru-RU" dirty="0" err="1"/>
              <a:t>Эммаус</a:t>
            </a:r>
            <a:r>
              <a:rPr lang="ru-RU" dirty="0"/>
              <a:t>. </a:t>
            </a:r>
            <a:r>
              <a:rPr lang="ru-RU" dirty="0" err="1"/>
              <a:t>Осн</a:t>
            </a:r>
            <a:r>
              <a:rPr lang="ru-RU" dirty="0"/>
              <a:t>. текст Лук. 24:27).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24F6FB-F35B-46A7-8F41-D2A66BB71E9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9177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24F6FB-F35B-46A7-8F41-D2A66BB71E9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9864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24F6FB-F35B-46A7-8F41-D2A66BB71E9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2841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24F6FB-F35B-46A7-8F41-D2A66BB71E9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7752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24F6FB-F35B-46A7-8F41-D2A66BB71E9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7039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24F6FB-F35B-46A7-8F41-D2A66BB71E9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679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24F6FB-F35B-46A7-8F41-D2A66BB71E9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0022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24F6FB-F35B-46A7-8F41-D2A66BB71E9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1221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945321"/>
      </p:ext>
    </p:extLst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6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Rectangle 4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5551713" y="495755"/>
            <a:ext cx="4634506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127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5551713" y="1956255"/>
            <a:ext cx="4634506" cy="441842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12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0774894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Slide de Títul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3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3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376136" y="2475827"/>
            <a:ext cx="6374861" cy="1914628"/>
          </a:xfrm>
          <a:prstGeom prst="rect">
            <a:avLst/>
          </a:prstGeom>
        </p:spPr>
        <p:txBody>
          <a:bodyPr/>
          <a:lstStyle>
            <a:lvl1pPr algn="ctr">
              <a:defRPr sz="600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13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841833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7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45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5403139" y="365125"/>
            <a:ext cx="4980564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146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5403139" y="1825624"/>
            <a:ext cx="4980564" cy="46335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14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8845327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55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515935" y="365125"/>
            <a:ext cx="5798105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156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4515935" y="1825625"/>
            <a:ext cx="5798105" cy="436116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15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2228821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Slide de Títul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Rectangle 3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65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708131" y="4626040"/>
            <a:ext cx="9144001" cy="1969312"/>
          </a:xfrm>
          <a:prstGeom prst="rect">
            <a:avLst/>
          </a:prstGeom>
        </p:spPr>
        <p:txBody>
          <a:bodyPr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16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2425986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6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Rectangle 4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7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5378453" y="365125"/>
            <a:ext cx="4876592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175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5378453" y="1825624"/>
            <a:ext cx="4876592" cy="457517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17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9700258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7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Rectangle 6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8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341224" y="365125"/>
            <a:ext cx="5917474" cy="1325563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185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4341224" y="1825625"/>
            <a:ext cx="5917474" cy="4361166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FFFFFF"/>
                </a:solidFill>
              </a:defRPr>
            </a:lvl1pPr>
            <a:lvl2pPr algn="r">
              <a:defRPr>
                <a:solidFill>
                  <a:srgbClr val="FFFFFF"/>
                </a:solidFill>
              </a:defRPr>
            </a:lvl2pPr>
            <a:lvl3pPr algn="r">
              <a:defRPr>
                <a:solidFill>
                  <a:srgbClr val="FFFFFF"/>
                </a:solidFill>
              </a:defRPr>
            </a:lvl3pPr>
            <a:lvl4pPr algn="r">
              <a:defRPr>
                <a:solidFill>
                  <a:srgbClr val="FFFFFF"/>
                </a:solidFill>
              </a:defRPr>
            </a:lvl4pPr>
            <a:lvl5pPr algn="r"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18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8367126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9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9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8200" y="540222"/>
            <a:ext cx="6613188" cy="1950059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195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838200" y="3249036"/>
            <a:ext cx="10515600" cy="292792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19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5768814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0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0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128407" y="948785"/>
            <a:ext cx="8300728" cy="1325564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205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1128407" y="2451370"/>
            <a:ext cx="8300728" cy="342413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20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7677476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1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1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245388" y="365125"/>
            <a:ext cx="4610912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215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245388" y="1825625"/>
            <a:ext cx="4610912" cy="473081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21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1107245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8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3237064" y="365125"/>
            <a:ext cx="6809362" cy="1325563"/>
          </a:xfrm>
          <a:prstGeom prst="rect">
            <a:avLst/>
          </a:prstGeom>
        </p:spPr>
        <p:txBody>
          <a:bodyPr/>
          <a:lstStyle>
            <a:lvl1pPr algn="r"/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2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3237064" y="1825625"/>
            <a:ext cx="6809362" cy="4351338"/>
          </a:xfrm>
          <a:prstGeom prst="rect">
            <a:avLst/>
          </a:prstGeom>
        </p:spPr>
        <p:txBody>
          <a:bodyPr/>
          <a:lstStyle>
            <a:lvl1pPr algn="r"/>
            <a:lvl2pPr algn="r"/>
            <a:lvl3pPr algn="r"/>
            <a:lvl4pPr algn="r"/>
            <a:lvl5pPr algn="r"/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3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3330020"/>
      </p:ext>
    </p:extLst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Duas Partes d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24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309518" y="1844829"/>
            <a:ext cx="4586948" cy="43513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225" name="Espaço Reservado para Texto 2"/>
          <p:cNvSpPr>
            <a:spLocks noGrp="1"/>
          </p:cNvSpPr>
          <p:nvPr>
            <p:ph type="body" sz="quarter" idx="13"/>
          </p:nvPr>
        </p:nvSpPr>
        <p:spPr>
          <a:xfrm>
            <a:off x="309517" y="373625"/>
            <a:ext cx="4586949" cy="1133885"/>
          </a:xfrm>
          <a:prstGeom prst="rect">
            <a:avLst/>
          </a:prstGeom>
        </p:spPr>
        <p:txBody>
          <a:bodyPr anchor="b"/>
          <a:lstStyle/>
          <a:p>
            <a:pPr lvl="0">
              <a:defRPr sz="3600" b="1"/>
            </a:pPr>
            <a:r>
              <a:rPr lang="ru-RU"/>
              <a:t>Образец текста</a:t>
            </a:r>
          </a:p>
        </p:txBody>
      </p:sp>
      <p:sp>
        <p:nvSpPr>
          <p:cNvPr id="226" name="Espaço Reservado para Texto 4"/>
          <p:cNvSpPr>
            <a:spLocks noGrp="1"/>
          </p:cNvSpPr>
          <p:nvPr>
            <p:ph type="body" sz="quarter" idx="14"/>
          </p:nvPr>
        </p:nvSpPr>
        <p:spPr>
          <a:xfrm>
            <a:off x="5609104" y="373626"/>
            <a:ext cx="4586949" cy="1133885"/>
          </a:xfrm>
          <a:prstGeom prst="rect">
            <a:avLst/>
          </a:prstGeom>
        </p:spPr>
        <p:txBody>
          <a:bodyPr anchor="b"/>
          <a:lstStyle/>
          <a:p>
            <a:pPr lvl="0">
              <a:defRPr sz="3600" b="1"/>
            </a:pPr>
            <a:r>
              <a:rPr lang="ru-RU"/>
              <a:t>Образец текста</a:t>
            </a:r>
          </a:p>
        </p:txBody>
      </p:sp>
      <p:sp>
        <p:nvSpPr>
          <p:cNvPr id="22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1911207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Slide de Títul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Rectangle 3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35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88257" y="2585277"/>
            <a:ext cx="9144001" cy="2387601"/>
          </a:xfrm>
          <a:prstGeom prst="rect">
            <a:avLst/>
          </a:prstGeom>
        </p:spPr>
        <p:txBody>
          <a:bodyPr/>
          <a:lstStyle>
            <a:lvl1pPr algn="ctr">
              <a:defRPr sz="600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23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6293366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2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4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94072" y="365125"/>
            <a:ext cx="9662653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245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494072" y="1825625"/>
            <a:ext cx="9662653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24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1269032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8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5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54742" y="365125"/>
            <a:ext cx="9613490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255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454742" y="1825625"/>
            <a:ext cx="961349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25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276591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9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Rectangle 4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6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5615265" y="365125"/>
            <a:ext cx="4708188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265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5615265" y="1825624"/>
            <a:ext cx="4708188" cy="469190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26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2322785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_Slide de Títul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Rectangle 2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7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39932" y="4470400"/>
            <a:ext cx="9144001" cy="2387600"/>
          </a:xfrm>
          <a:prstGeom prst="rect">
            <a:avLst/>
          </a:prstGeom>
        </p:spPr>
        <p:txBody>
          <a:bodyPr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27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2384280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0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Rectangle 4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8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5624469" y="862005"/>
            <a:ext cx="4365105" cy="1325564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rgbClr val="384C67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284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5624469" y="2322504"/>
            <a:ext cx="4365105" cy="435133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84C67"/>
                </a:solidFill>
              </a:defRPr>
            </a:lvl1pPr>
            <a:lvl2pPr>
              <a:defRPr>
                <a:solidFill>
                  <a:srgbClr val="384C67"/>
                </a:solidFill>
              </a:defRPr>
            </a:lvl2pPr>
            <a:lvl3pPr>
              <a:defRPr>
                <a:solidFill>
                  <a:srgbClr val="384C67"/>
                </a:solidFill>
              </a:defRPr>
            </a:lvl3pPr>
            <a:lvl4pPr>
              <a:defRPr>
                <a:solidFill>
                  <a:srgbClr val="384C67"/>
                </a:solidFill>
              </a:defRPr>
            </a:lvl4pPr>
            <a:lvl5pPr>
              <a:defRPr>
                <a:solidFill>
                  <a:srgbClr val="384C67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28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7040073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1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9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3878720" y="365125"/>
            <a:ext cx="6264614" cy="1325563"/>
          </a:xfrm>
          <a:prstGeom prst="rect">
            <a:avLst/>
          </a:prstGeom>
        </p:spPr>
        <p:txBody>
          <a:bodyPr/>
          <a:lstStyle>
            <a:lvl1pPr algn="r"/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294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3878720" y="1825625"/>
            <a:ext cx="6264614" cy="4614087"/>
          </a:xfrm>
          <a:prstGeom prst="rect">
            <a:avLst/>
          </a:prstGeom>
        </p:spPr>
        <p:txBody>
          <a:bodyPr/>
          <a:lstStyle>
            <a:lvl1pPr algn="r"/>
            <a:lvl2pPr algn="r"/>
            <a:lvl3pPr algn="r"/>
            <a:lvl4pPr algn="r"/>
            <a:lvl5pPr algn="r"/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29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588465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3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0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3780399" y="365125"/>
            <a:ext cx="6264613" cy="1325563"/>
          </a:xfrm>
          <a:prstGeom prst="rect">
            <a:avLst/>
          </a:prstGeom>
        </p:spPr>
        <p:txBody>
          <a:bodyPr/>
          <a:lstStyle>
            <a:lvl1pPr algn="r"/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04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3780399" y="1825625"/>
            <a:ext cx="6264613" cy="4614087"/>
          </a:xfrm>
          <a:prstGeom prst="rect">
            <a:avLst/>
          </a:prstGeom>
        </p:spPr>
        <p:txBody>
          <a:bodyPr/>
          <a:lstStyle>
            <a:lvl1pPr algn="r"/>
            <a:lvl2pPr algn="r"/>
            <a:lvl3pPr algn="r"/>
            <a:lvl4pPr algn="r"/>
            <a:lvl5pPr algn="r"/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30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9468114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4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1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42025" y="365125"/>
            <a:ext cx="3733331" cy="1325563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14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642025" y="1825625"/>
            <a:ext cx="3733331" cy="4536264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rgbClr val="FFFFFF"/>
                </a:solidFill>
              </a:defRPr>
            </a:lvl1pPr>
            <a:lvl2pPr marL="685800" indent="-228600">
              <a:defRPr sz="2800">
                <a:solidFill>
                  <a:srgbClr val="FFFFFF"/>
                </a:solidFill>
              </a:defRPr>
            </a:lvl2pPr>
            <a:lvl3pPr marL="1160584" indent="-246184">
              <a:defRPr sz="2800">
                <a:solidFill>
                  <a:srgbClr val="FFFFFF"/>
                </a:solidFill>
              </a:defRPr>
            </a:lvl3pPr>
            <a:lvl4pPr marL="1638300" indent="-266700">
              <a:defRPr sz="2800">
                <a:solidFill>
                  <a:srgbClr val="FFFFFF"/>
                </a:solidFill>
              </a:defRPr>
            </a:lvl4pPr>
            <a:lvl5pPr marL="2119745" indent="-290945">
              <a:defRPr sz="2800">
                <a:solidFill>
                  <a:srgbClr val="FFFFFF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31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5624354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2898842" y="365125"/>
            <a:ext cx="8454957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42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2898842" y="1825625"/>
            <a:ext cx="8454957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pic>
        <p:nvPicPr>
          <p:cNvPr id="43" name="adventist-symbol-tm--white.pdf" descr="adventist-symbol-tm--whit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61029" y="5051957"/>
            <a:ext cx="1662848" cy="1662848"/>
          </a:xfrm>
          <a:prstGeom prst="rect">
            <a:avLst/>
          </a:prstGeom>
          <a:ln w="12700">
            <a:miter lim="400000"/>
          </a:ln>
        </p:spPr>
      </p:pic>
      <p:sp>
        <p:nvSpPr>
          <p:cNvPr id="4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9904804"/>
      </p:ext>
    </p:extLst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5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Rectangle 4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2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5767561" y="365125"/>
            <a:ext cx="4457988" cy="1325563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24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5767561" y="1825625"/>
            <a:ext cx="4457988" cy="461408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32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2895123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_Slide de Títul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33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algn="ctr">
              <a:defRPr sz="2400"/>
            </a:lvl1pPr>
            <a:lvl2pPr marL="0" indent="457200" algn="ctr">
              <a:buSzTx/>
              <a:buNone/>
              <a:defRPr sz="2400"/>
            </a:lvl2pPr>
            <a:lvl3pPr marL="0" indent="914400" algn="ctr">
              <a:buSzTx/>
              <a:buNone/>
              <a:defRPr sz="2400"/>
            </a:lvl3pPr>
            <a:lvl4pPr marL="0" indent="1371600" algn="ctr">
              <a:buSzTx/>
              <a:buNone/>
              <a:defRPr sz="2400"/>
            </a:lvl4pPr>
            <a:lvl5pPr marL="0" indent="1828800" algn="ctr">
              <a:buSzTx/>
              <a:buNone/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33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9419670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abeçalho da Seçã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42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888888"/>
                </a:solidFill>
              </a:defRPr>
            </a:lvl1pPr>
            <a:lvl2pPr marL="0" indent="457200">
              <a:buSz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buSz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buSz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buSzTx/>
              <a:buNone/>
              <a:defRPr sz="2400">
                <a:solidFill>
                  <a:srgbClr val="888888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343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5422372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Cabeçalho da Seçã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51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888888"/>
                </a:solidFill>
              </a:defRPr>
            </a:lvl1pPr>
            <a:lvl2pPr marL="0" indent="457200">
              <a:buSz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buSz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buSz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buSzTx/>
              <a:buNone/>
              <a:defRPr sz="2400">
                <a:solidFill>
                  <a:srgbClr val="888888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352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340459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Cabeçalho da Seçã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60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888888"/>
                </a:solidFill>
              </a:defRPr>
            </a:lvl1pPr>
            <a:lvl2pPr marL="0" indent="457200">
              <a:buSz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buSz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buSz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buSzTx/>
              <a:buNone/>
              <a:defRPr sz="2400">
                <a:solidFill>
                  <a:srgbClr val="888888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361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6304016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Cabeçalho da Seçã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69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888888"/>
                </a:solidFill>
              </a:defRPr>
            </a:lvl1pPr>
            <a:lvl2pPr marL="0" indent="457200">
              <a:buSz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buSz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buSz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buSzTx/>
              <a:buNone/>
              <a:defRPr sz="2400">
                <a:solidFill>
                  <a:srgbClr val="888888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370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889483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uas Partes de Conteúd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78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379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4829560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mparaçã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87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39787" y="1681163"/>
            <a:ext cx="5157789" cy="823913"/>
          </a:xfrm>
          <a:prstGeom prst="rect">
            <a:avLst/>
          </a:prstGeom>
        </p:spPr>
        <p:txBody>
          <a:bodyPr anchor="b"/>
          <a:lstStyle>
            <a:lvl1pPr>
              <a:defRPr sz="2400" b="1"/>
            </a:lvl1pPr>
            <a:lvl2pPr marL="0" indent="457200">
              <a:buSzTx/>
              <a:buNone/>
              <a:defRPr sz="2400" b="1"/>
            </a:lvl2pPr>
            <a:lvl3pPr marL="0" indent="914400">
              <a:buSzTx/>
              <a:buNone/>
              <a:defRPr sz="2400" b="1"/>
            </a:lvl3pPr>
            <a:lvl4pPr marL="0" indent="1371600">
              <a:buSzTx/>
              <a:buNone/>
              <a:defRPr sz="2400" b="1"/>
            </a:lvl4pPr>
            <a:lvl5pPr marL="0" indent="1828800">
              <a:buSzTx/>
              <a:buNone/>
              <a:defRPr sz="2400" b="1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388" name="Espaço Reservado para Texto 4"/>
          <p:cNvSpPr>
            <a:spLocks noGrp="1"/>
          </p:cNvSpPr>
          <p:nvPr>
            <p:ph type="body" sz="quarter" idx="13"/>
          </p:nvPr>
        </p:nvSpPr>
        <p:spPr>
          <a:xfrm>
            <a:off x="6172200" y="1681163"/>
            <a:ext cx="5183188" cy="823913"/>
          </a:xfrm>
          <a:prstGeom prst="rect">
            <a:avLst/>
          </a:prstGeom>
        </p:spPr>
        <p:txBody>
          <a:bodyPr anchor="b"/>
          <a:lstStyle/>
          <a:p>
            <a:pPr lvl="0">
              <a:defRPr sz="2400" b="1"/>
            </a:pPr>
            <a:r>
              <a:rPr lang="ru-RU"/>
              <a:t>Образец текста</a:t>
            </a:r>
          </a:p>
        </p:txBody>
      </p:sp>
      <p:sp>
        <p:nvSpPr>
          <p:cNvPr id="389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3303261"/>
      </p:ext>
    </p:extLst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omente Títul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97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7376902"/>
      </p:ext>
    </p:extLst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Em branc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3407830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2898842" y="365125"/>
            <a:ext cx="8454957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53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2898842" y="1825625"/>
            <a:ext cx="8454957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5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7234644"/>
      </p:ext>
    </p:extLst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nteúdo com Legenda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412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/>
          <a:lstStyle>
            <a:lvl3pPr marL="1219200" indent="-304800"/>
            <a:lvl4pPr marL="1737360" indent="-365760"/>
            <a:lvl5pPr marL="2194560" indent="-365760"/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413" name="Espaço Reservado para Texto 3"/>
          <p:cNvSpPr>
            <a:spLocks noGrp="1"/>
          </p:cNvSpPr>
          <p:nvPr>
            <p:ph type="body" sz="quarter" idx="13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/>
          <a:lstStyle/>
          <a:p>
            <a:pPr lvl="0">
              <a:defRPr sz="1600"/>
            </a:pPr>
            <a:r>
              <a:rPr lang="ru-RU"/>
              <a:t>Образец текста</a:t>
            </a:r>
          </a:p>
        </p:txBody>
      </p:sp>
      <p:sp>
        <p:nvSpPr>
          <p:cNvPr id="41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8456242"/>
      </p:ext>
    </p:extLst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Imagem com Legenda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422" name="Espaço Reservado para Imagem 2"/>
          <p:cNvSpPr>
            <a:spLocks noGrp="1"/>
          </p:cNvSpPr>
          <p:nvPr>
            <p:ph type="pic" sz="half" idx="13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r>
              <a:rPr lang="ru-RU"/>
              <a:t>Вставка рисунка</a:t>
            </a:r>
            <a:endParaRPr/>
          </a:p>
        </p:txBody>
      </p:sp>
      <p:sp>
        <p:nvSpPr>
          <p:cNvPr id="423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 marL="0" indent="457200">
              <a:buSzTx/>
              <a:buNone/>
              <a:defRPr sz="1600"/>
            </a:lvl2pPr>
            <a:lvl3pPr marL="0" indent="914400">
              <a:buSzTx/>
              <a:buNone/>
              <a:defRPr sz="1600"/>
            </a:lvl3pPr>
            <a:lvl4pPr marL="0" indent="1371600">
              <a:buSzTx/>
              <a:buNone/>
              <a:defRPr sz="1600"/>
            </a:lvl4pPr>
            <a:lvl5pPr marL="0" indent="1828800">
              <a:buSzTx/>
              <a:buNone/>
              <a:defRPr sz="16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42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476713"/>
      </p:ext>
    </p:extLst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ítulo e Texto Vertical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432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433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6067270"/>
      </p:ext>
    </p:extLst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exto e Título Vertical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441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442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4565421"/>
      </p:ext>
    </p:extLst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EBF63-95F6-40D6-908D-3E08C6B626AC}" type="datetimeFigureOut">
              <a:rPr lang="ru-RU" smtClean="0"/>
              <a:t>29.08.2022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470080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7650A-B98A-44B4-83D0-AEB25ED72A91}" type="datetimeFigureOut">
              <a:rPr lang="en-US" smtClean="0"/>
              <a:t>8/29/2022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C2A89-6230-4436-BAFD-B22A55E4DD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38025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олилиния: Фигура 9">
            <a:extLst>
              <a:ext uri="{FF2B5EF4-FFF2-40B4-BE49-F238E27FC236}">
                <a16:creationId xmlns:a16="http://schemas.microsoft.com/office/drawing/2014/main" id="{B305EBB3-0F16-4B63-82ED-191AB224B8E2}"/>
              </a:ext>
            </a:extLst>
          </p:cNvPr>
          <p:cNvSpPr/>
          <p:nvPr userDrawn="1"/>
        </p:nvSpPr>
        <p:spPr>
          <a:xfrm>
            <a:off x="6676569" y="0"/>
            <a:ext cx="3522381" cy="6858000"/>
          </a:xfrm>
          <a:custGeom>
            <a:avLst/>
            <a:gdLst>
              <a:gd name="connsiteX0" fmla="*/ 0 w 3522381"/>
              <a:gd name="connsiteY0" fmla="*/ 0 h 6858000"/>
              <a:gd name="connsiteX1" fmla="*/ 3522381 w 3522381"/>
              <a:gd name="connsiteY1" fmla="*/ 0 h 6858000"/>
              <a:gd name="connsiteX2" fmla="*/ 51547 w 3522381"/>
              <a:gd name="connsiteY2" fmla="*/ 6858000 h 6858000"/>
              <a:gd name="connsiteX3" fmla="*/ 0 w 352238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22381" h="6858000">
                <a:moveTo>
                  <a:pt x="0" y="0"/>
                </a:moveTo>
                <a:lnTo>
                  <a:pt x="3522381" y="0"/>
                </a:lnTo>
                <a:lnTo>
                  <a:pt x="5154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ru-RU" noProof="0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1A440F4A-C2AF-406D-B420-CCF52F447AC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1" y="0"/>
            <a:ext cx="6676568" cy="6858000"/>
          </a:xfrm>
        </p:spPr>
        <p:txBody>
          <a:bodyPr rtlCol="0" anchor="ctr" anchorCtr="1"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744DE2-A455-46F2-BE15-959050C87CE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274144" y="1291772"/>
            <a:ext cx="4379976" cy="3611880"/>
          </a:xfrm>
        </p:spPr>
        <p:txBody>
          <a:bodyPr vert="horz" lIns="91440" tIns="45720" rIns="91440" bIns="45720" rtlCol="0" anchor="b" anchorCtr="1">
            <a:noAutofit/>
          </a:bodyPr>
          <a:lstStyle>
            <a:lvl1pPr>
              <a:defRPr lang="en-GB" dirty="0"/>
            </a:lvl1pPr>
          </a:lstStyle>
          <a:p>
            <a:pPr marL="0" lvl="0" algn="ctr" rtl="0"/>
            <a:r>
              <a:rPr lang="ru-RU" noProof="0"/>
              <a:t>ЗАГОЛОВОК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C9DE4F3-CE8F-41A0-BFDE-76D0DF1DF43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89079" y="5392401"/>
            <a:ext cx="4178808" cy="521208"/>
          </a:xfrm>
        </p:spPr>
        <p:txBody>
          <a:bodyPr vert="horz" lIns="91440" tIns="45720" rIns="91440" bIns="45720" rtlCol="0" anchor="t">
            <a:noAutofit/>
          </a:bodyPr>
          <a:lstStyle>
            <a:lvl1pPr marL="0" indent="0" algn="ctr">
              <a:buNone/>
              <a:defRPr lang="en-US" sz="1800" dirty="0">
                <a:solidFill>
                  <a:srgbClr val="B2606E"/>
                </a:solidFill>
              </a:defRPr>
            </a:lvl1pPr>
          </a:lstStyle>
          <a:p>
            <a:pPr lvl="0" rtl="0"/>
            <a:r>
              <a:rPr lang="ru-RU" noProof="0"/>
              <a:t>Подзаголовок</a:t>
            </a: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EFDB39AB-B644-434A-9D55-AF3455D468E5}"/>
              </a:ext>
            </a:extLst>
          </p:cNvPr>
          <p:cNvGrpSpPr/>
          <p:nvPr userDrawn="1"/>
        </p:nvGrpSpPr>
        <p:grpSpPr>
          <a:xfrm>
            <a:off x="9140346" y="5054600"/>
            <a:ext cx="676275" cy="114300"/>
            <a:chOff x="9330846" y="5054600"/>
            <a:chExt cx="676275" cy="114300"/>
          </a:xfrm>
        </p:grpSpPr>
        <p:sp>
          <p:nvSpPr>
            <p:cNvPr id="7" name="Овал 6">
              <a:extLst>
                <a:ext uri="{FF2B5EF4-FFF2-40B4-BE49-F238E27FC236}">
                  <a16:creationId xmlns:a16="http://schemas.microsoft.com/office/drawing/2014/main" id="{BF14E129-1970-4994-89E5-F7A67128AFE3}"/>
                </a:ext>
              </a:extLst>
            </p:cNvPr>
            <p:cNvSpPr/>
            <p:nvPr/>
          </p:nvSpPr>
          <p:spPr>
            <a:xfrm>
              <a:off x="9330846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8" name="Овал 7">
              <a:extLst>
                <a:ext uri="{FF2B5EF4-FFF2-40B4-BE49-F238E27FC236}">
                  <a16:creationId xmlns:a16="http://schemas.microsoft.com/office/drawing/2014/main" id="{593336FA-97B2-4528-88E8-5FF97F86E216}"/>
                </a:ext>
              </a:extLst>
            </p:cNvPr>
            <p:cNvSpPr/>
            <p:nvPr/>
          </p:nvSpPr>
          <p:spPr>
            <a:xfrm>
              <a:off x="9518171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9" name="Овал 8">
              <a:extLst>
                <a:ext uri="{FF2B5EF4-FFF2-40B4-BE49-F238E27FC236}">
                  <a16:creationId xmlns:a16="http://schemas.microsoft.com/office/drawing/2014/main" id="{8A73C166-FCDF-40AE-8B0D-69C7E2C8573E}"/>
                </a:ext>
              </a:extLst>
            </p:cNvPr>
            <p:cNvSpPr/>
            <p:nvPr/>
          </p:nvSpPr>
          <p:spPr>
            <a:xfrm>
              <a:off x="9705496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11" name="Овал 10">
              <a:extLst>
                <a:ext uri="{FF2B5EF4-FFF2-40B4-BE49-F238E27FC236}">
                  <a16:creationId xmlns:a16="http://schemas.microsoft.com/office/drawing/2014/main" id="{EF418119-E3DD-44B0-A4AF-F8A98EC5863B}"/>
                </a:ext>
              </a:extLst>
            </p:cNvPr>
            <p:cNvSpPr/>
            <p:nvPr/>
          </p:nvSpPr>
          <p:spPr>
            <a:xfrm>
              <a:off x="9892821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</p:spTree>
    <p:extLst>
      <p:ext uri="{BB962C8B-B14F-4D97-AF65-F5344CB8AC3E}">
        <p14:creationId xmlns:p14="http://schemas.microsoft.com/office/powerpoint/2010/main" val="310318182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олилиния: Фигура 9">
            <a:extLst>
              <a:ext uri="{FF2B5EF4-FFF2-40B4-BE49-F238E27FC236}">
                <a16:creationId xmlns:a16="http://schemas.microsoft.com/office/drawing/2014/main" id="{B305EBB3-0F16-4B63-82ED-191AB224B8E2}"/>
              </a:ext>
            </a:extLst>
          </p:cNvPr>
          <p:cNvSpPr/>
          <p:nvPr userDrawn="1"/>
        </p:nvSpPr>
        <p:spPr>
          <a:xfrm>
            <a:off x="5512953" y="0"/>
            <a:ext cx="3522381" cy="6858000"/>
          </a:xfrm>
          <a:custGeom>
            <a:avLst/>
            <a:gdLst>
              <a:gd name="connsiteX0" fmla="*/ 0 w 3522381"/>
              <a:gd name="connsiteY0" fmla="*/ 0 h 6858000"/>
              <a:gd name="connsiteX1" fmla="*/ 3522381 w 3522381"/>
              <a:gd name="connsiteY1" fmla="*/ 0 h 6858000"/>
              <a:gd name="connsiteX2" fmla="*/ 51547 w 3522381"/>
              <a:gd name="connsiteY2" fmla="*/ 6858000 h 6858000"/>
              <a:gd name="connsiteX3" fmla="*/ 0 w 352238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22381" h="6858000">
                <a:moveTo>
                  <a:pt x="0" y="0"/>
                </a:moveTo>
                <a:lnTo>
                  <a:pt x="3522381" y="0"/>
                </a:lnTo>
                <a:lnTo>
                  <a:pt x="5154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ru-RU" noProof="0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1A440F4A-C2AF-406D-B420-CCF52F447AC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1" y="0"/>
            <a:ext cx="5504688" cy="6858000"/>
          </a:xfrm>
        </p:spPr>
        <p:txBody>
          <a:bodyPr rtlCol="0" anchor="ctr" anchorCtr="1"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744DE2-A455-46F2-BE15-959050C87CE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274144" y="1291772"/>
            <a:ext cx="4379976" cy="3611880"/>
          </a:xfrm>
        </p:spPr>
        <p:txBody>
          <a:bodyPr vert="horz" lIns="91440" tIns="45720" rIns="91440" bIns="45720" rtlCol="0" anchor="b" anchorCtr="1">
            <a:noAutofit/>
          </a:bodyPr>
          <a:lstStyle>
            <a:lvl1pPr>
              <a:defRPr lang="en-GB" dirty="0"/>
            </a:lvl1pPr>
          </a:lstStyle>
          <a:p>
            <a:pPr marL="0" lvl="0" algn="ctr" rtl="0"/>
            <a:r>
              <a:rPr lang="ru-RU" noProof="0"/>
              <a:t>ЗАГОЛОВОК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C9DE4F3-CE8F-41A0-BFDE-76D0DF1DF43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89079" y="5392401"/>
            <a:ext cx="4178808" cy="521208"/>
          </a:xfrm>
        </p:spPr>
        <p:txBody>
          <a:bodyPr vert="horz" lIns="91440" tIns="45720" rIns="91440" bIns="45720" rtlCol="0" anchor="t">
            <a:noAutofit/>
          </a:bodyPr>
          <a:lstStyle>
            <a:lvl1pPr marL="0" indent="0" algn="ctr">
              <a:buNone/>
              <a:defRPr lang="en-US" sz="1800" dirty="0">
                <a:solidFill>
                  <a:srgbClr val="B2606E"/>
                </a:solidFill>
              </a:defRPr>
            </a:lvl1pPr>
          </a:lstStyle>
          <a:p>
            <a:pPr lvl="0" rtl="0"/>
            <a:r>
              <a:rPr lang="ru-RU" noProof="0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115534923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_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исунок 11">
            <a:extLst>
              <a:ext uri="{FF2B5EF4-FFF2-40B4-BE49-F238E27FC236}">
                <a16:creationId xmlns:a16="http://schemas.microsoft.com/office/drawing/2014/main" id="{47CEAAF6-CCA9-40F8-8A3D-FAAD92220D1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2" y="0"/>
            <a:ext cx="12192001" cy="6858000"/>
          </a:xfrm>
        </p:spPr>
        <p:txBody>
          <a:bodyPr rtlCol="0" anchor="ctr" anchorCtr="1"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744DE2-A455-46F2-BE15-959050C87CE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16020" y="2404234"/>
            <a:ext cx="5330038" cy="1746504"/>
          </a:xfrm>
        </p:spPr>
        <p:txBody>
          <a:bodyPr vert="horz" lIns="0" tIns="45720" rIns="0" bIns="45720" rtlCol="0" anchor="b" anchorCtr="1">
            <a:noAutofit/>
          </a:bodyPr>
          <a:lstStyle>
            <a:lvl1pPr>
              <a:defRPr lang="en-GB" dirty="0">
                <a:solidFill>
                  <a:schemeClr val="bg1"/>
                </a:solidFill>
              </a:defRPr>
            </a:lvl1pPr>
          </a:lstStyle>
          <a:p>
            <a:pPr marL="0" lvl="0" rtl="0"/>
            <a:r>
              <a:rPr lang="ru-RU" noProof="0"/>
              <a:t>ЗАГОЛОВОК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C9DE4F3-CE8F-41A0-BFDE-76D0DF1DF43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53180" y="4553291"/>
            <a:ext cx="5049510" cy="521208"/>
          </a:xfrm>
        </p:spPr>
        <p:txBody>
          <a:bodyPr vert="horz" lIns="0" tIns="0" rIns="0" bIns="0" rtlCol="0" anchor="t" anchorCtr="1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GB" sz="2000" dirty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ru-RU" noProof="0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359104739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 с изображение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исунок 11">
            <a:extLst>
              <a:ext uri="{FF2B5EF4-FFF2-40B4-BE49-F238E27FC236}">
                <a16:creationId xmlns:a16="http://schemas.microsoft.com/office/drawing/2014/main" id="{AAF32A0B-D38A-4E4A-BD5E-94B67129650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2" y="0"/>
            <a:ext cx="12192001" cy="6858000"/>
          </a:xfrm>
        </p:spPr>
        <p:txBody>
          <a:bodyPr rtlCol="0" anchor="ctr" anchorCtr="1"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CD3B46-48AB-439D-A981-D3596F977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0288" y="2313432"/>
            <a:ext cx="6592824" cy="2852737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defRPr lang="en-GB" sz="6000" dirty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 2">
            <a:extLst>
              <a:ext uri="{FF2B5EF4-FFF2-40B4-BE49-F238E27FC236}">
                <a16:creationId xmlns:a16="http://schemas.microsoft.com/office/drawing/2014/main" id="{2728D712-0D13-4ECD-9BEB-B8EE651FF6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90288" y="5193792"/>
            <a:ext cx="6592824" cy="978408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lang="en-US" sz="1600">
                <a:solidFill>
                  <a:schemeClr val="bg1"/>
                </a:solidFill>
              </a:defRPr>
            </a:lvl1pPr>
          </a:lstStyle>
          <a:p>
            <a:pPr marL="228600" lvl="0" indent="-228600" rtl="0"/>
            <a:r>
              <a:rPr lang="ru-RU" noProof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9271439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276745" y="365125"/>
            <a:ext cx="3909474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63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6276745" y="1825625"/>
            <a:ext cx="3909474" cy="41687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6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1958536"/>
      </p:ext>
    </p:extLst>
  </p:cSld>
  <p:clrMapOvr>
    <a:masterClrMapping/>
  </p:clrMapOvr>
  <p:transition spd="med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 объект_2 (столбец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Рисунок 8">
            <a:extLst>
              <a:ext uri="{FF2B5EF4-FFF2-40B4-BE49-F238E27FC236}">
                <a16:creationId xmlns:a16="http://schemas.microsoft.com/office/drawing/2014/main" id="{A46D6285-06A8-4297-915D-0A280359C28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836125" y="0"/>
            <a:ext cx="5355875" cy="6858000"/>
          </a:xfrm>
        </p:spPr>
        <p:txBody>
          <a:bodyPr vert="horz" lIns="91440" tIns="45720" rIns="91440" bIns="45720" rtlCol="0" anchor="ctr" anchorCtr="1">
            <a:normAutofit/>
          </a:bodyPr>
          <a:lstStyle>
            <a:lvl1pPr>
              <a:defRPr lang="en-GB" sz="2400">
                <a:solidFill>
                  <a:schemeClr val="tx1"/>
                </a:solidFill>
              </a:defRPr>
            </a:lvl1pPr>
          </a:lstStyle>
          <a:p>
            <a:pPr marL="0" lvl="0" indent="0" rtl="0">
              <a:buNone/>
            </a:pPr>
            <a:r>
              <a:rPr lang="ru-RU" noProof="0"/>
              <a:t>Добавить изображение</a:t>
            </a:r>
          </a:p>
        </p:txBody>
      </p:sp>
      <p:sp>
        <p:nvSpPr>
          <p:cNvPr id="14" name="Текст 12">
            <a:extLst>
              <a:ext uri="{FF2B5EF4-FFF2-40B4-BE49-F238E27FC236}">
                <a16:creationId xmlns:a16="http://schemas.microsoft.com/office/drawing/2014/main" id="{C7F0E85E-786D-44FC-A9C8-8853277D7C3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86558" y="2717803"/>
            <a:ext cx="2834640" cy="3368675"/>
          </a:xfrm>
        </p:spPr>
        <p:txBody>
          <a:bodyPr vert="horz" wrap="square" lIns="0" tIns="45720" rIns="0" bIns="45720" rtlCol="0" anchor="t">
            <a:noAutofit/>
          </a:bodyPr>
          <a:lstStyle>
            <a:lvl1pPr marL="0" indent="0">
              <a:buNone/>
              <a:defRPr lang="en-US" sz="1400" dirty="0" smtClean="0">
                <a:latin typeface="+mn-lt"/>
                <a:ea typeface="+mj-ea"/>
                <a:cs typeface="+mj-cs"/>
              </a:defRPr>
            </a:lvl1pPr>
          </a:lstStyle>
          <a:p>
            <a:pPr marL="57150" lvl="0" indent="-285750" rtl="0">
              <a:lnSpc>
                <a:spcPct val="100000"/>
              </a:lnSpc>
              <a:spcBef>
                <a:spcPct val="0"/>
              </a:spcBef>
            </a:pPr>
            <a:r>
              <a:rPr lang="ru-RU" noProof="0"/>
              <a:t>Образец текста</a:t>
            </a:r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id="{B48BA177-B717-42B2-884C-04576C2034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7700" y="2717803"/>
            <a:ext cx="2834640" cy="3368675"/>
          </a:xfrm>
        </p:spPr>
        <p:txBody>
          <a:bodyPr vert="horz" wrap="square" lIns="0" tIns="45720" rIns="0" bIns="45720" rtlCol="0" anchor="t">
            <a:noAutofit/>
          </a:bodyPr>
          <a:lstStyle>
            <a:lvl1pPr marL="0" indent="0">
              <a:buNone/>
              <a:defRPr lang="en-US" sz="1400" dirty="0" smtClean="0">
                <a:latin typeface="+mn-lt"/>
                <a:ea typeface="+mj-ea"/>
                <a:cs typeface="+mj-cs"/>
              </a:defRPr>
            </a:lvl1pPr>
          </a:lstStyle>
          <a:p>
            <a:pPr marL="57150" lvl="0" indent="-285750" rtl="0">
              <a:lnSpc>
                <a:spcPct val="100000"/>
              </a:lnSpc>
              <a:spcBef>
                <a:spcPct val="0"/>
              </a:spcBef>
            </a:pPr>
            <a:r>
              <a:rPr lang="ru-RU" noProof="0"/>
              <a:t>Образец текста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6" y="557439"/>
            <a:ext cx="68915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latin typeface="Corbel" panose="020B0503020204020204" pitchFamily="34" charset="0"/>
              </a:defRPr>
            </a:lvl1pPr>
          </a:lstStyle>
          <a:p>
            <a:pPr lvl="0" rtl="0">
              <a:lnSpc>
                <a:spcPct val="100000"/>
              </a:lnSpc>
            </a:pPr>
            <a:r>
              <a:rPr lang="ru-RU" noProof="0"/>
              <a:t>Образец заголовка</a:t>
            </a:r>
          </a:p>
        </p:txBody>
      </p:sp>
      <p:sp>
        <p:nvSpPr>
          <p:cNvPr id="16" name="Объект 15">
            <a:extLst>
              <a:ext uri="{FF2B5EF4-FFF2-40B4-BE49-F238E27FC236}">
                <a16:creationId xmlns:a16="http://schemas.microsoft.com/office/drawing/2014/main" id="{C1ABB07C-6957-412E-9A87-72242AA3EE8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906451" y="1981200"/>
            <a:ext cx="548640" cy="54864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 rtl="0"/>
            <a:r>
              <a:rPr lang="ru-RU" noProof="0"/>
              <a:t>Значок</a:t>
            </a:r>
          </a:p>
        </p:txBody>
      </p:sp>
      <p:sp>
        <p:nvSpPr>
          <p:cNvPr id="17" name="Объект 15">
            <a:extLst>
              <a:ext uri="{FF2B5EF4-FFF2-40B4-BE49-F238E27FC236}">
                <a16:creationId xmlns:a16="http://schemas.microsoft.com/office/drawing/2014/main" id="{6DF8CB66-232E-4CE3-96FC-CE37C74994E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645309" y="1981200"/>
            <a:ext cx="548640" cy="54864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 rtl="0"/>
            <a:r>
              <a:rPr lang="ru-RU" noProof="0"/>
              <a:t>Значок</a:t>
            </a:r>
          </a:p>
        </p:txBody>
      </p:sp>
      <p:sp>
        <p:nvSpPr>
          <p:cNvPr id="18" name="Номер слайда 7">
            <a:extLst>
              <a:ext uri="{FF2B5EF4-FFF2-40B4-BE49-F238E27FC236}">
                <a16:creationId xmlns:a16="http://schemas.microsoft.com/office/drawing/2014/main" id="{8728750D-82C7-4A8D-A7C7-5549346679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en-GB" sz="1200" smtClean="0">
                <a:solidFill>
                  <a:schemeClr val="bg1"/>
                </a:solidFill>
              </a:defRPr>
            </a:lvl1pPr>
          </a:lstStyle>
          <a:p>
            <a:pPr algn="ctr" rtl="0"/>
            <a:fld id="{817179DE-9BF3-494C-804F-0C7C90AC8700}" type="slidenum">
              <a:rPr lang="ru-RU" noProof="0" smtClean="0"/>
              <a:pPr algn="ctr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50839640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 объект_3 (столбец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Рисунок 8">
            <a:extLst>
              <a:ext uri="{FF2B5EF4-FFF2-40B4-BE49-F238E27FC236}">
                <a16:creationId xmlns:a16="http://schemas.microsoft.com/office/drawing/2014/main" id="{A46D6285-06A8-4297-915D-0A280359C28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2000" cy="6858000"/>
          </a:xfrm>
        </p:spPr>
        <p:txBody>
          <a:bodyPr vert="horz" lIns="91440" tIns="45720" rIns="91440" bIns="45720" rtlCol="0" anchor="ctr" anchorCtr="1">
            <a:normAutofit/>
          </a:bodyPr>
          <a:lstStyle>
            <a:lvl1pPr>
              <a:defRPr lang="en-GB" sz="2400">
                <a:solidFill>
                  <a:schemeClr val="tx1"/>
                </a:solidFill>
              </a:defRPr>
            </a:lvl1pPr>
          </a:lstStyle>
          <a:p>
            <a:pPr marL="0" lvl="0" indent="0" rtl="0">
              <a:buNone/>
            </a:pPr>
            <a:r>
              <a:rPr lang="ru-RU" noProof="0"/>
              <a:t>Добавить изображение</a:t>
            </a:r>
          </a:p>
        </p:txBody>
      </p:sp>
      <p:sp>
        <p:nvSpPr>
          <p:cNvPr id="14" name="Текст 12">
            <a:extLst>
              <a:ext uri="{FF2B5EF4-FFF2-40B4-BE49-F238E27FC236}">
                <a16:creationId xmlns:a16="http://schemas.microsoft.com/office/drawing/2014/main" id="{C7F0E85E-786D-44FC-A9C8-8853277D7C3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888842" y="2717803"/>
            <a:ext cx="2377440" cy="3368675"/>
          </a:xfrm>
        </p:spPr>
        <p:txBody>
          <a:bodyPr vert="horz" wrap="square" lIns="0" tIns="45720" rIns="0" bIns="45720" rtlCol="0" anchor="t">
            <a:noAutofit/>
          </a:bodyPr>
          <a:lstStyle>
            <a:lvl1pPr marL="0" indent="0">
              <a:buNone/>
              <a:defRPr lang="en-US" sz="1400" dirty="0" smtClean="0">
                <a:solidFill>
                  <a:schemeClr val="bg1">
                    <a:lumMod val="9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marL="57150" lvl="0" indent="-285750" rtl="0">
              <a:lnSpc>
                <a:spcPct val="100000"/>
              </a:lnSpc>
              <a:spcBef>
                <a:spcPct val="0"/>
              </a:spcBef>
            </a:pPr>
            <a:r>
              <a:rPr lang="ru-RU" noProof="0"/>
              <a:t>Образец текста</a:t>
            </a:r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id="{B48BA177-B717-42B2-884C-04576C2034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7700" y="2717803"/>
            <a:ext cx="2377440" cy="3368675"/>
          </a:xfrm>
        </p:spPr>
        <p:txBody>
          <a:bodyPr vert="horz" wrap="square" lIns="0" tIns="45720" rIns="0" bIns="45720" rtlCol="0" anchor="t">
            <a:noAutofit/>
          </a:bodyPr>
          <a:lstStyle>
            <a:lvl1pPr marL="0" indent="0">
              <a:buNone/>
              <a:defRPr lang="en-US" sz="1400" dirty="0" smtClean="0">
                <a:solidFill>
                  <a:schemeClr val="bg1">
                    <a:lumMod val="9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marL="57150" lvl="0" indent="-285750" rtl="0">
              <a:lnSpc>
                <a:spcPct val="100000"/>
              </a:lnSpc>
              <a:spcBef>
                <a:spcPct val="0"/>
              </a:spcBef>
            </a:pPr>
            <a:r>
              <a:rPr lang="ru-RU" noProof="0"/>
              <a:t>Образец текста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6" y="557439"/>
            <a:ext cx="102062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solidFill>
                  <a:schemeClr val="bg1">
                    <a:lumMod val="95000"/>
                  </a:schemeClr>
                </a:solidFill>
                <a:latin typeface="Corbel" panose="020B0503020204020204" pitchFamily="34" charset="0"/>
              </a:defRPr>
            </a:lvl1pPr>
          </a:lstStyle>
          <a:p>
            <a:pPr lvl="0" rtl="0">
              <a:lnSpc>
                <a:spcPct val="100000"/>
              </a:lnSpc>
            </a:pPr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16" name="Объект 15">
            <a:extLst>
              <a:ext uri="{FF2B5EF4-FFF2-40B4-BE49-F238E27FC236}">
                <a16:creationId xmlns:a16="http://schemas.microsoft.com/office/drawing/2014/main" id="{C1ABB07C-6957-412E-9A87-72242AA3EE8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562100" y="1981200"/>
            <a:ext cx="548640" cy="54864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4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Значок</a:t>
            </a:r>
          </a:p>
        </p:txBody>
      </p:sp>
      <p:sp>
        <p:nvSpPr>
          <p:cNvPr id="17" name="Объект 15">
            <a:extLst>
              <a:ext uri="{FF2B5EF4-FFF2-40B4-BE49-F238E27FC236}">
                <a16:creationId xmlns:a16="http://schemas.microsoft.com/office/drawing/2014/main" id="{6DF8CB66-232E-4CE3-96FC-CE37C74994E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4803242" y="1981200"/>
            <a:ext cx="548640" cy="54864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4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Значок</a:t>
            </a:r>
          </a:p>
        </p:txBody>
      </p:sp>
      <p:sp>
        <p:nvSpPr>
          <p:cNvPr id="8" name="Текст 12">
            <a:extLst>
              <a:ext uri="{FF2B5EF4-FFF2-40B4-BE49-F238E27FC236}">
                <a16:creationId xmlns:a16="http://schemas.microsoft.com/office/drawing/2014/main" id="{DEF523FD-B1FC-40A7-93AA-389CB38E17C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129985" y="2717803"/>
            <a:ext cx="2377440" cy="3368675"/>
          </a:xfrm>
        </p:spPr>
        <p:txBody>
          <a:bodyPr vert="horz" wrap="square" lIns="0" tIns="45720" rIns="0" bIns="45720" rtlCol="0" anchor="t">
            <a:noAutofit/>
          </a:bodyPr>
          <a:lstStyle>
            <a:lvl1pPr marL="0" indent="0">
              <a:buNone/>
              <a:defRPr lang="en-US" sz="1400" dirty="0" smtClean="0">
                <a:solidFill>
                  <a:schemeClr val="bg1">
                    <a:lumMod val="9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marL="57150" lvl="0" indent="-285750" rtl="0">
              <a:lnSpc>
                <a:spcPct val="100000"/>
              </a:lnSpc>
              <a:spcBef>
                <a:spcPct val="0"/>
              </a:spcBef>
            </a:pPr>
            <a:r>
              <a:rPr lang="ru-RU" noProof="0"/>
              <a:t>Образец текста</a:t>
            </a:r>
          </a:p>
        </p:txBody>
      </p:sp>
      <p:sp>
        <p:nvSpPr>
          <p:cNvPr id="10" name="Объект 15">
            <a:extLst>
              <a:ext uri="{FF2B5EF4-FFF2-40B4-BE49-F238E27FC236}">
                <a16:creationId xmlns:a16="http://schemas.microsoft.com/office/drawing/2014/main" id="{B60C8CC8-C869-4395-B389-D76DF4A56AA1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8044385" y="1981200"/>
            <a:ext cx="548640" cy="54864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4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Значок</a:t>
            </a:r>
          </a:p>
        </p:txBody>
      </p:sp>
      <p:sp>
        <p:nvSpPr>
          <p:cNvPr id="11" name="Номер слайда 7">
            <a:extLst>
              <a:ext uri="{FF2B5EF4-FFF2-40B4-BE49-F238E27FC236}">
                <a16:creationId xmlns:a16="http://schemas.microsoft.com/office/drawing/2014/main" id="{E10AF5F6-7B7D-4CE6-A1D0-2F46804D3C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en-GB" sz="1200" smtClean="0">
                <a:solidFill>
                  <a:schemeClr val="bg1"/>
                </a:solidFill>
              </a:defRPr>
            </a:lvl1pPr>
          </a:lstStyle>
          <a:p>
            <a:pPr algn="ctr" rtl="0"/>
            <a:fld id="{817179DE-9BF3-494C-804F-0C7C90AC8700}" type="slidenum">
              <a:rPr lang="ru-RU" noProof="0" smtClean="0"/>
              <a:pPr algn="ctr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690666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объект_2 (вертикальный столбец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Рисунок 8">
            <a:extLst>
              <a:ext uri="{FF2B5EF4-FFF2-40B4-BE49-F238E27FC236}">
                <a16:creationId xmlns:a16="http://schemas.microsoft.com/office/drawing/2014/main" id="{A46D6285-06A8-4297-915D-0A280359C28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2000" cy="6858000"/>
          </a:xfrm>
        </p:spPr>
        <p:txBody>
          <a:bodyPr vert="horz" lIns="91440" tIns="45720" rIns="91440" bIns="45720" rtlCol="0" anchor="ctr" anchorCtr="1">
            <a:normAutofit/>
          </a:bodyPr>
          <a:lstStyle>
            <a:lvl1pPr>
              <a:defRPr lang="en-GB" sz="2400">
                <a:solidFill>
                  <a:schemeClr val="tx1"/>
                </a:solidFill>
              </a:defRPr>
            </a:lvl1pPr>
          </a:lstStyle>
          <a:p>
            <a:pPr marL="0" lvl="0" indent="0" rtl="0">
              <a:buNone/>
            </a:pPr>
            <a:r>
              <a:rPr lang="ru-RU" noProof="0" dirty="0"/>
              <a:t>Добавить изображение</a:t>
            </a:r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id="{B48BA177-B717-42B2-884C-04576C2034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809750" y="1847927"/>
            <a:ext cx="7315200" cy="1461613"/>
          </a:xfrm>
        </p:spPr>
        <p:txBody>
          <a:bodyPr vert="horz" wrap="square" lIns="0" tIns="45720" rIns="0" bIns="45720" rtlCol="0" anchor="t">
            <a:noAutofit/>
          </a:bodyPr>
          <a:lstStyle>
            <a:lvl1pPr>
              <a:defRPr lang="en-US" sz="1400" dirty="0" smtClean="0">
                <a:solidFill>
                  <a:schemeClr val="bg1">
                    <a:lumMod val="9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lvl="0" rtl="0">
              <a:lnSpc>
                <a:spcPct val="100000"/>
              </a:lnSpc>
              <a:spcBef>
                <a:spcPct val="0"/>
              </a:spcBef>
              <a:buNone/>
            </a:pPr>
            <a:r>
              <a:rPr lang="ru-RU" noProof="0"/>
              <a:t>Образец текста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6" y="557439"/>
            <a:ext cx="102062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solidFill>
                  <a:schemeClr val="bg1">
                    <a:lumMod val="95000"/>
                  </a:schemeClr>
                </a:solidFill>
                <a:latin typeface="Corbel" panose="020B0503020204020204" pitchFamily="34" charset="0"/>
              </a:defRPr>
            </a:lvl1pPr>
          </a:lstStyle>
          <a:p>
            <a:pPr lvl="0" rtl="0">
              <a:lnSpc>
                <a:spcPct val="100000"/>
              </a:lnSpc>
            </a:pPr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16" name="Объект 15">
            <a:extLst>
              <a:ext uri="{FF2B5EF4-FFF2-40B4-BE49-F238E27FC236}">
                <a16:creationId xmlns:a16="http://schemas.microsoft.com/office/drawing/2014/main" id="{C1ABB07C-6957-412E-9A87-72242AA3EE8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47700" y="2304413"/>
            <a:ext cx="548640" cy="54864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4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Значок</a:t>
            </a:r>
          </a:p>
        </p:txBody>
      </p:sp>
      <p:sp>
        <p:nvSpPr>
          <p:cNvPr id="11" name="Текст 12">
            <a:extLst>
              <a:ext uri="{FF2B5EF4-FFF2-40B4-BE49-F238E27FC236}">
                <a16:creationId xmlns:a16="http://schemas.microsoft.com/office/drawing/2014/main" id="{C3BB8EAB-4266-4938-A8CB-6D18C938017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809750" y="4048520"/>
            <a:ext cx="7315200" cy="1461613"/>
          </a:xfrm>
        </p:spPr>
        <p:txBody>
          <a:bodyPr vert="horz" wrap="square" lIns="0" tIns="45720" rIns="0" bIns="45720" rtlCol="0" anchor="t">
            <a:noAutofit/>
          </a:bodyPr>
          <a:lstStyle>
            <a:lvl1pPr>
              <a:defRPr lang="en-US" sz="1400" dirty="0" smtClean="0">
                <a:solidFill>
                  <a:schemeClr val="bg1">
                    <a:lumMod val="9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lvl="0" rtl="0">
              <a:lnSpc>
                <a:spcPct val="100000"/>
              </a:lnSpc>
              <a:spcBef>
                <a:spcPct val="0"/>
              </a:spcBef>
              <a:buNone/>
            </a:pPr>
            <a:r>
              <a:rPr lang="ru-RU" noProof="0"/>
              <a:t>Образец текста</a:t>
            </a:r>
          </a:p>
        </p:txBody>
      </p:sp>
      <p:sp>
        <p:nvSpPr>
          <p:cNvPr id="12" name="Объект 15">
            <a:extLst>
              <a:ext uri="{FF2B5EF4-FFF2-40B4-BE49-F238E27FC236}">
                <a16:creationId xmlns:a16="http://schemas.microsoft.com/office/drawing/2014/main" id="{716D363C-A0A5-4FB1-8CC2-850C0CD9F4E7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47700" y="4505006"/>
            <a:ext cx="548640" cy="54864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4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Значок</a:t>
            </a:r>
          </a:p>
        </p:txBody>
      </p:sp>
      <p:sp>
        <p:nvSpPr>
          <p:cNvPr id="15" name="Номер слайда 7">
            <a:extLst>
              <a:ext uri="{FF2B5EF4-FFF2-40B4-BE49-F238E27FC236}">
                <a16:creationId xmlns:a16="http://schemas.microsoft.com/office/drawing/2014/main" id="{AAF4A39B-C3C3-4691-BB94-371047ADD5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en-GB" sz="1200" smtClean="0">
                <a:solidFill>
                  <a:schemeClr val="bg1"/>
                </a:solidFill>
              </a:defRPr>
            </a:lvl1pPr>
          </a:lstStyle>
          <a:p>
            <a:pPr algn="ctr" rtl="0"/>
            <a:fld id="{817179DE-9BF3-494C-804F-0C7C90AC8700}" type="slidenum">
              <a:rPr lang="ru-RU" noProof="0" smtClean="0"/>
              <a:pPr algn="ctr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63843406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4 объект_1 (столбец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Рисунок 8">
            <a:extLst>
              <a:ext uri="{FF2B5EF4-FFF2-40B4-BE49-F238E27FC236}">
                <a16:creationId xmlns:a16="http://schemas.microsoft.com/office/drawing/2014/main" id="{A46D6285-06A8-4297-915D-0A280359C28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2000" cy="6858000"/>
          </a:xfrm>
        </p:spPr>
        <p:txBody>
          <a:bodyPr vert="horz" lIns="91440" tIns="45720" rIns="91440" bIns="45720" rtlCol="0" anchor="ctr" anchorCtr="1">
            <a:normAutofit/>
          </a:bodyPr>
          <a:lstStyle>
            <a:lvl1pPr>
              <a:defRPr lang="en-GB" sz="2400">
                <a:solidFill>
                  <a:schemeClr val="tx1"/>
                </a:solidFill>
              </a:defRPr>
            </a:lvl1pPr>
          </a:lstStyle>
          <a:p>
            <a:pPr marL="0" lvl="0" indent="0" rtl="0">
              <a:buNone/>
            </a:pPr>
            <a:r>
              <a:rPr lang="ru-RU" noProof="0"/>
              <a:t>Добавить изображение</a:t>
            </a:r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id="{B48BA177-B717-42B2-884C-04576C2034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62100" y="1733627"/>
            <a:ext cx="2438400" cy="4248073"/>
          </a:xfrm>
        </p:spPr>
        <p:txBody>
          <a:bodyPr vert="horz" wrap="square" lIns="0" tIns="45720" rIns="0" bIns="45720" rtlCol="0" anchor="t">
            <a:noAutofit/>
          </a:bodyPr>
          <a:lstStyle>
            <a:lvl1pPr>
              <a:defRPr lang="en-US" sz="1400" dirty="0" smtClean="0">
                <a:solidFill>
                  <a:schemeClr val="bg1">
                    <a:lumMod val="9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lvl="0" rtl="0">
              <a:lnSpc>
                <a:spcPct val="100000"/>
              </a:lnSpc>
              <a:spcBef>
                <a:spcPct val="0"/>
              </a:spcBef>
              <a:buNone/>
            </a:pPr>
            <a:r>
              <a:rPr lang="ru-RU" noProof="0"/>
              <a:t>Образец текста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6" y="557439"/>
            <a:ext cx="102062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solidFill>
                  <a:schemeClr val="bg1">
                    <a:lumMod val="95000"/>
                  </a:schemeClr>
                </a:solidFill>
                <a:latin typeface="Corbel" panose="020B0503020204020204" pitchFamily="34" charset="0"/>
              </a:defRPr>
            </a:lvl1pPr>
          </a:lstStyle>
          <a:p>
            <a:pPr lvl="0" rtl="0">
              <a:lnSpc>
                <a:spcPct val="100000"/>
              </a:lnSpc>
            </a:pPr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16" name="Объект 15">
            <a:extLst>
              <a:ext uri="{FF2B5EF4-FFF2-40B4-BE49-F238E27FC236}">
                <a16:creationId xmlns:a16="http://schemas.microsoft.com/office/drawing/2014/main" id="{C1ABB07C-6957-412E-9A87-72242AA3EE8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47700" y="1733627"/>
            <a:ext cx="548640" cy="54864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4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Значок</a:t>
            </a:r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100F546D-5491-4A19-9725-5C920C5738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en-GB" sz="1200" smtClean="0">
                <a:solidFill>
                  <a:schemeClr val="bg1"/>
                </a:solidFill>
              </a:defRPr>
            </a:lvl1pPr>
          </a:lstStyle>
          <a:p>
            <a:pPr algn="ctr" rtl="0"/>
            <a:fld id="{817179DE-9BF3-494C-804F-0C7C90AC8700}" type="slidenum">
              <a:rPr lang="ru-RU" noProof="0" smtClean="0"/>
              <a:pPr algn="ctr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95097833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Текст 12">
            <a:extLst>
              <a:ext uri="{FF2B5EF4-FFF2-40B4-BE49-F238E27FC236}">
                <a16:creationId xmlns:a16="http://schemas.microsoft.com/office/drawing/2014/main" id="{B48BA177-B717-42B2-884C-04576C2034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62100" y="1733627"/>
            <a:ext cx="8534400" cy="4248073"/>
          </a:xfrm>
        </p:spPr>
        <p:txBody>
          <a:bodyPr vert="horz" wrap="square" lIns="0" tIns="45720" rIns="0" bIns="45720" rtlCol="0" anchor="t">
            <a:noAutofit/>
          </a:bodyPr>
          <a:lstStyle>
            <a:lvl1pPr>
              <a:defRPr lang="en-US" sz="1400" dirty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lvl="0" rtl="0">
              <a:lnSpc>
                <a:spcPct val="100000"/>
              </a:lnSpc>
              <a:spcBef>
                <a:spcPct val="0"/>
              </a:spcBef>
              <a:buNone/>
            </a:pPr>
            <a:r>
              <a:rPr lang="ru-RU" noProof="0"/>
              <a:t>Образец текста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6" y="557439"/>
            <a:ext cx="108158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solidFill>
                  <a:schemeClr val="tx1"/>
                </a:solidFill>
                <a:latin typeface="Corbel" panose="020B0503020204020204" pitchFamily="34" charset="0"/>
              </a:defRPr>
            </a:lvl1pPr>
          </a:lstStyle>
          <a:p>
            <a:pPr lvl="0" rtl="0">
              <a:lnSpc>
                <a:spcPct val="100000"/>
              </a:lnSpc>
            </a:pPr>
            <a:r>
              <a:rPr lang="ru-RU" noProof="0"/>
              <a:t>Образец заголовка</a:t>
            </a:r>
          </a:p>
        </p:txBody>
      </p:sp>
      <p:sp>
        <p:nvSpPr>
          <p:cNvPr id="16" name="Объект 15">
            <a:extLst>
              <a:ext uri="{FF2B5EF4-FFF2-40B4-BE49-F238E27FC236}">
                <a16:creationId xmlns:a16="http://schemas.microsoft.com/office/drawing/2014/main" id="{C1ABB07C-6957-412E-9A87-72242AA3EE8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47700" y="1733627"/>
            <a:ext cx="548640" cy="54864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Значок</a:t>
            </a:r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00AC1958-0DCB-4970-ADE3-E64DAAFC501D}"/>
              </a:ext>
            </a:extLst>
          </p:cNvPr>
          <p:cNvGrpSpPr/>
          <p:nvPr userDrawn="1"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9E71A8D8-5A28-4968-9E80-110E9CB88F92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14" name="Овал 13">
              <a:extLst>
                <a:ext uri="{FF2B5EF4-FFF2-40B4-BE49-F238E27FC236}">
                  <a16:creationId xmlns:a16="http://schemas.microsoft.com/office/drawing/2014/main" id="{7239C02C-1FAD-4E73-AB32-5A30A946A447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sp>
        <p:nvSpPr>
          <p:cNvPr id="15" name="Номер слайда 5">
            <a:extLst>
              <a:ext uri="{FF2B5EF4-FFF2-40B4-BE49-F238E27FC236}">
                <a16:creationId xmlns:a16="http://schemas.microsoft.com/office/drawing/2014/main" id="{FF40D550-A563-4E50-AEE9-6D9D19499F9F}"/>
              </a:ext>
            </a:extLst>
          </p:cNvPr>
          <p:cNvSpPr txBox="1">
            <a:spLocks/>
          </p:cNvSpPr>
          <p:nvPr userDrawn="1"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fld id="{247A4EEE-49CE-4F6C-BF32-B7FCC5EBBF45}" type="slidenum">
              <a:rPr lang="ru-RU" sz="1200" noProof="0" smtClean="0">
                <a:solidFill>
                  <a:schemeClr val="bg1"/>
                </a:solidFill>
              </a:rPr>
              <a:pPr algn="ctr"/>
              <a:t>‹#›</a:t>
            </a:fld>
            <a:endParaRPr lang="ru-RU" sz="1200" noProof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881009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6" y="557439"/>
            <a:ext cx="108158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solidFill>
                  <a:schemeClr val="tx1"/>
                </a:solidFill>
                <a:latin typeface="Corbel" panose="020B0503020204020204" pitchFamily="34" charset="0"/>
              </a:defRPr>
            </a:lvl1pPr>
          </a:lstStyle>
          <a:p>
            <a:pPr lvl="0" rtl="0">
              <a:lnSpc>
                <a:spcPct val="100000"/>
              </a:lnSpc>
            </a:pPr>
            <a:r>
              <a:rPr lang="ru-RU" noProof="0"/>
              <a:t>Образец заголовка</a:t>
            </a: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859AE304-DA92-45D8-B258-61BEA6C99C0E}"/>
              </a:ext>
            </a:extLst>
          </p:cNvPr>
          <p:cNvGrpSpPr/>
          <p:nvPr userDrawn="1"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6BF91D02-B4A9-4013-94B6-079A8D06DE11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7" name="Овал 6">
              <a:extLst>
                <a:ext uri="{FF2B5EF4-FFF2-40B4-BE49-F238E27FC236}">
                  <a16:creationId xmlns:a16="http://schemas.microsoft.com/office/drawing/2014/main" id="{74DAC864-782A-48D4-8E15-9B35C60421BB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73B7B0E2-E4FA-4B45-89A6-98E4C4DC1D24}"/>
              </a:ext>
            </a:extLst>
          </p:cNvPr>
          <p:cNvSpPr txBox="1">
            <a:spLocks/>
          </p:cNvSpPr>
          <p:nvPr userDrawn="1"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fld id="{247A4EEE-49CE-4F6C-BF32-B7FCC5EBBF45}" type="slidenum">
              <a:rPr lang="ru-RU" sz="1200" noProof="0" smtClean="0">
                <a:solidFill>
                  <a:schemeClr val="bg1"/>
                </a:solidFill>
              </a:rPr>
              <a:pPr algn="ctr"/>
              <a:t>‹#›</a:t>
            </a:fld>
            <a:endParaRPr lang="ru-RU" sz="1200" noProof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344180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важных_изображения (текст 0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Рисунок 16">
            <a:extLst>
              <a:ext uri="{FF2B5EF4-FFF2-40B4-BE49-F238E27FC236}">
                <a16:creationId xmlns:a16="http://schemas.microsoft.com/office/drawing/2014/main" id="{D935D313-376E-4CA0-9732-D0CACCC07FA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464300" y="0"/>
            <a:ext cx="5727700" cy="6858000"/>
          </a:xfrm>
          <a:custGeom>
            <a:avLst/>
            <a:gdLst>
              <a:gd name="connsiteX0" fmla="*/ 1708150 w 5727700"/>
              <a:gd name="connsiteY0" fmla="*/ 0 h 6858000"/>
              <a:gd name="connsiteX1" fmla="*/ 5727700 w 5727700"/>
              <a:gd name="connsiteY1" fmla="*/ 0 h 6858000"/>
              <a:gd name="connsiteX2" fmla="*/ 5727700 w 5727700"/>
              <a:gd name="connsiteY2" fmla="*/ 6858000 h 6858000"/>
              <a:gd name="connsiteX3" fmla="*/ 0 w 5727700"/>
              <a:gd name="connsiteY3" fmla="*/ 6858000 h 6858000"/>
              <a:gd name="connsiteX4" fmla="*/ 0 w 5727700"/>
              <a:gd name="connsiteY4" fmla="*/ 68326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27700" h="6858000">
                <a:moveTo>
                  <a:pt x="1708150" y="0"/>
                </a:moveTo>
                <a:lnTo>
                  <a:pt x="5727700" y="0"/>
                </a:lnTo>
                <a:lnTo>
                  <a:pt x="5727700" y="6858000"/>
                </a:lnTo>
                <a:lnTo>
                  <a:pt x="0" y="6858000"/>
                </a:lnTo>
                <a:lnTo>
                  <a:pt x="0" y="6832600"/>
                </a:lnTo>
                <a:close/>
              </a:path>
            </a:pathLst>
          </a:custGeom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800"/>
            </a:lvl1pPr>
          </a:lstStyle>
          <a:p>
            <a:pPr marL="228600" lvl="0" indent="-228600" algn="ctr" rtl="0"/>
            <a:r>
              <a:rPr lang="ru-RU" noProof="0"/>
              <a:t>Добавить изображение</a:t>
            </a:r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83A2DEF1-03FF-475D-994A-6FC6FB1414F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8087304" cy="6858000"/>
          </a:xfrm>
          <a:custGeom>
            <a:avLst/>
            <a:gdLst>
              <a:gd name="connsiteX0" fmla="*/ 0 w 8087304"/>
              <a:gd name="connsiteY0" fmla="*/ 0 h 6858000"/>
              <a:gd name="connsiteX1" fmla="*/ 8087304 w 8087304"/>
              <a:gd name="connsiteY1" fmla="*/ 0 h 6858000"/>
              <a:gd name="connsiteX2" fmla="*/ 8087304 w 8087304"/>
              <a:gd name="connsiteY2" fmla="*/ 7620 h 6858000"/>
              <a:gd name="connsiteX3" fmla="*/ 6368365 w 8087304"/>
              <a:gd name="connsiteY3" fmla="*/ 6858000 h 6858000"/>
              <a:gd name="connsiteX4" fmla="*/ 0 w 8087304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87304" h="6858000">
                <a:moveTo>
                  <a:pt x="0" y="0"/>
                </a:moveTo>
                <a:lnTo>
                  <a:pt x="8087304" y="0"/>
                </a:lnTo>
                <a:lnTo>
                  <a:pt x="8087304" y="7620"/>
                </a:lnTo>
                <a:lnTo>
                  <a:pt x="6368365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rtlCol="0" anchor="ctr" anchorCtr="1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pPr marL="285750" marR="0" lvl="0" indent="-28575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noProof="0"/>
              <a:t>Добавить изображение</a:t>
            </a:r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id="{B48BA177-B717-42B2-884C-04576C2034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586" y="5047107"/>
            <a:ext cx="5005614" cy="1005840"/>
          </a:xfrm>
        </p:spPr>
        <p:txBody>
          <a:bodyPr vert="horz" wrap="square" lIns="0" tIns="45720" rIns="0" bIns="45720" rtlCol="0" anchor="t">
            <a:noAutofit/>
          </a:bodyPr>
          <a:lstStyle>
            <a:lvl1pPr marL="0" indent="0">
              <a:buNone/>
              <a:defRPr lang="en-US" sz="1600" dirty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57150" lvl="0" indent="-285750" rtl="0">
              <a:lnSpc>
                <a:spcPct val="100000"/>
              </a:lnSpc>
              <a:spcBef>
                <a:spcPct val="0"/>
              </a:spcBef>
            </a:pPr>
            <a:r>
              <a:rPr lang="ru-RU" noProof="0"/>
              <a:t>Образец текста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586" y="4081468"/>
            <a:ext cx="5005614" cy="822960"/>
          </a:xfrm>
        </p:spPr>
        <p:txBody>
          <a:bodyPr vert="horz" wrap="square" lIns="0" tIns="45720" rIns="91440" bIns="45720" rtlCol="0" anchor="t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GB" sz="2400" dirty="0">
                <a:solidFill>
                  <a:schemeClr val="tx1"/>
                </a:solidFill>
                <a:latin typeface="Corbel" panose="020B0503020204020204" pitchFamily="34" charset="0"/>
              </a:defRPr>
            </a:lvl1pPr>
          </a:lstStyle>
          <a:p>
            <a:pPr marL="0" lvl="0" rtl="0">
              <a:lnSpc>
                <a:spcPct val="100000"/>
              </a:lnSpc>
            </a:pPr>
            <a:r>
              <a:rPr lang="ru-RU" noProof="0"/>
              <a:t>Образец заголовка</a:t>
            </a:r>
          </a:p>
        </p:txBody>
      </p:sp>
      <p:sp>
        <p:nvSpPr>
          <p:cNvPr id="20" name="Номер слайда 7">
            <a:extLst>
              <a:ext uri="{FF2B5EF4-FFF2-40B4-BE49-F238E27FC236}">
                <a16:creationId xmlns:a16="http://schemas.microsoft.com/office/drawing/2014/main" id="{1CEA3362-50AD-4D98-92C4-DA1D8C857A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en-GB" sz="1200" smtClean="0">
                <a:solidFill>
                  <a:schemeClr val="bg1"/>
                </a:solidFill>
              </a:defRPr>
            </a:lvl1pPr>
          </a:lstStyle>
          <a:p>
            <a:pPr algn="ctr" rtl="0"/>
            <a:fld id="{817179DE-9BF3-494C-804F-0C7C90AC8700}" type="slidenum">
              <a:rPr lang="ru-RU" noProof="0" smtClean="0"/>
              <a:pPr algn="ctr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76419132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5F3686C7-DF83-47D9-A485-35F4F1D36A69}"/>
              </a:ext>
            </a:extLst>
          </p:cNvPr>
          <p:cNvGrpSpPr/>
          <p:nvPr userDrawn="1"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4" name="Прямоугольник 3">
              <a:extLst>
                <a:ext uri="{FF2B5EF4-FFF2-40B4-BE49-F238E27FC236}">
                  <a16:creationId xmlns:a16="http://schemas.microsoft.com/office/drawing/2014/main" id="{790B36CF-9391-49E9-B599-8B724B6EF267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6" name="Овал 5">
              <a:extLst>
                <a:ext uri="{FF2B5EF4-FFF2-40B4-BE49-F238E27FC236}">
                  <a16:creationId xmlns:a16="http://schemas.microsoft.com/office/drawing/2014/main" id="{468CE156-5D60-42B0-A4F9-33FA85537807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sp>
        <p:nvSpPr>
          <p:cNvPr id="5" name="Номер слайда 7">
            <a:extLst>
              <a:ext uri="{FF2B5EF4-FFF2-40B4-BE49-F238E27FC236}">
                <a16:creationId xmlns:a16="http://schemas.microsoft.com/office/drawing/2014/main" id="{9E4521A1-4C9D-4795-B551-D151E8856A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en-GB" sz="1200" smtClean="0">
                <a:solidFill>
                  <a:schemeClr val="bg1"/>
                </a:solidFill>
              </a:defRPr>
            </a:lvl1pPr>
          </a:lstStyle>
          <a:p>
            <a:pPr algn="ctr" rtl="0"/>
            <a:fld id="{817179DE-9BF3-494C-804F-0C7C90AC8700}" type="slidenum">
              <a:rPr lang="ru-RU" noProof="0" smtClean="0"/>
              <a:pPr algn="ctr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7139465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нцов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Рисунок 8">
            <a:extLst>
              <a:ext uri="{FF2B5EF4-FFF2-40B4-BE49-F238E27FC236}">
                <a16:creationId xmlns:a16="http://schemas.microsoft.com/office/drawing/2014/main" id="{A46D6285-06A8-4297-915D-0A280359C28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2000" cy="6858000"/>
          </a:xfrm>
        </p:spPr>
        <p:txBody>
          <a:bodyPr vert="horz" lIns="91440" tIns="45720" rIns="91440" bIns="45720" rtlCol="0" anchor="ctr" anchorCtr="1">
            <a:normAutofit/>
          </a:bodyPr>
          <a:lstStyle>
            <a:lvl1pPr>
              <a:defRPr lang="en-GB" sz="2400">
                <a:solidFill>
                  <a:schemeClr val="tx1"/>
                </a:solidFill>
              </a:defRPr>
            </a:lvl1pPr>
          </a:lstStyle>
          <a:p>
            <a:pPr marL="0" lvl="0" indent="0" rtl="0">
              <a:buNone/>
            </a:pPr>
            <a:r>
              <a:rPr lang="ru-RU" noProof="0"/>
              <a:t>Добавить изображение</a:t>
            </a:r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A75C086E-F523-4C77-938F-0DB6203DBC4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1080" y="2139696"/>
            <a:ext cx="5578995" cy="879928"/>
          </a:xfrm>
        </p:spPr>
        <p:txBody>
          <a:bodyPr vert="horz" lIns="91440" tIns="45720" rIns="91440" bIns="45720" rtlCol="0" anchor="ctr" anchorCtr="0">
            <a:noAutofit/>
          </a:bodyPr>
          <a:lstStyle>
            <a:lvl1pPr algn="l">
              <a:defRPr lang="en-GB" b="0" dirty="0">
                <a:solidFill>
                  <a:schemeClr val="bg1"/>
                </a:solidFill>
              </a:defRPr>
            </a:lvl1pPr>
          </a:lstStyle>
          <a:p>
            <a:pPr marL="0" lvl="0" algn="ctr" rtl="0"/>
            <a:r>
              <a:rPr lang="ru-RU" noProof="0" dirty="0"/>
              <a:t>ЗАГОЛОВОК</a:t>
            </a:r>
          </a:p>
        </p:txBody>
      </p:sp>
      <p:sp>
        <p:nvSpPr>
          <p:cNvPr id="17" name="Текст 4">
            <a:extLst>
              <a:ext uri="{FF2B5EF4-FFF2-40B4-BE49-F238E27FC236}">
                <a16:creationId xmlns:a16="http://schemas.microsoft.com/office/drawing/2014/main" id="{B293AB9F-7C1D-4A06-9F42-4FD67BF2739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359075" y="3653097"/>
            <a:ext cx="3695206" cy="276999"/>
          </a:xfrm>
        </p:spPr>
        <p:txBody>
          <a:bodyPr lIns="0" rtlCol="0" anchor="ctr">
            <a:noAutofit/>
          </a:bodyPr>
          <a:lstStyle>
            <a:lvl1pPr marL="0" indent="0">
              <a:lnSpc>
                <a:spcPct val="100000"/>
              </a:lnSpc>
              <a:buNone/>
              <a:defRPr sz="1800" spc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ru-RU" noProof="0" dirty="0"/>
              <a:t>Имя</a:t>
            </a:r>
          </a:p>
        </p:txBody>
      </p:sp>
      <p:sp>
        <p:nvSpPr>
          <p:cNvPr id="18" name="Текст 4">
            <a:extLst>
              <a:ext uri="{FF2B5EF4-FFF2-40B4-BE49-F238E27FC236}">
                <a16:creationId xmlns:a16="http://schemas.microsoft.com/office/drawing/2014/main" id="{224AF9FB-5C6E-4050-AE8D-3B218C0F1DA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59075" y="4392151"/>
            <a:ext cx="3695206" cy="276999"/>
          </a:xfrm>
        </p:spPr>
        <p:txBody>
          <a:bodyPr lIns="0" rtlCol="0" anchor="ctr">
            <a:noAutofit/>
          </a:bodyPr>
          <a:lstStyle>
            <a:lvl1pPr marL="0" indent="0">
              <a:lnSpc>
                <a:spcPct val="100000"/>
              </a:lnSpc>
              <a:buNone/>
              <a:defRPr sz="1800" spc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ru-RU" noProof="0" dirty="0"/>
              <a:t>Телефон</a:t>
            </a:r>
          </a:p>
        </p:txBody>
      </p:sp>
      <p:sp>
        <p:nvSpPr>
          <p:cNvPr id="19" name="Текст 4">
            <a:extLst>
              <a:ext uri="{FF2B5EF4-FFF2-40B4-BE49-F238E27FC236}">
                <a16:creationId xmlns:a16="http://schemas.microsoft.com/office/drawing/2014/main" id="{68A48B85-2E0B-42B6-AB4A-1302D3C828F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59075" y="5131205"/>
            <a:ext cx="3695206" cy="276999"/>
          </a:xfrm>
        </p:spPr>
        <p:txBody>
          <a:bodyPr lIns="0" rtlCol="0" anchor="ctr">
            <a:noAutofit/>
          </a:bodyPr>
          <a:lstStyle>
            <a:lvl1pPr marL="0" indent="0">
              <a:lnSpc>
                <a:spcPct val="100000"/>
              </a:lnSpc>
              <a:buNone/>
              <a:defRPr sz="1800" spc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ru-RU" noProof="0" dirty="0"/>
              <a:t>Эл. почта</a:t>
            </a:r>
          </a:p>
        </p:txBody>
      </p:sp>
      <p:sp>
        <p:nvSpPr>
          <p:cNvPr id="20" name="Текст 4">
            <a:extLst>
              <a:ext uri="{FF2B5EF4-FFF2-40B4-BE49-F238E27FC236}">
                <a16:creationId xmlns:a16="http://schemas.microsoft.com/office/drawing/2014/main" id="{9244D33F-3A47-4DE3-8198-7AC5316E31E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359075" y="5870258"/>
            <a:ext cx="3695206" cy="276999"/>
          </a:xfrm>
        </p:spPr>
        <p:txBody>
          <a:bodyPr lIns="0" rtlCol="0" anchor="ctr">
            <a:noAutofit/>
          </a:bodyPr>
          <a:lstStyle>
            <a:lvl1pPr marL="0" indent="0">
              <a:lnSpc>
                <a:spcPct val="100000"/>
              </a:lnSpc>
              <a:buNone/>
              <a:defRPr sz="1800" spc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ru-RU" noProof="0" dirty="0"/>
              <a:t>Веб-сайт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F220C8B-2E18-4D91-A806-6C7C3940B00F}"/>
              </a:ext>
            </a:extLst>
          </p:cNvPr>
          <p:cNvSpPr>
            <a:spLocks noGrp="1" noChangeAspect="1"/>
          </p:cNvSpPr>
          <p:nvPr>
            <p:ph sz="quarter" idx="19" hasCustomPrompt="1"/>
          </p:nvPr>
        </p:nvSpPr>
        <p:spPr>
          <a:xfrm>
            <a:off x="691080" y="4295744"/>
            <a:ext cx="469813" cy="469812"/>
          </a:xfrm>
          <a:prstGeom prst="ellipse">
            <a:avLst/>
          </a:prstGeom>
          <a:noFill/>
          <a:ln>
            <a:noFill/>
          </a:ln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05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Значок</a:t>
            </a:r>
          </a:p>
        </p:txBody>
      </p:sp>
      <p:sp>
        <p:nvSpPr>
          <p:cNvPr id="28" name="Объект 2">
            <a:extLst>
              <a:ext uri="{FF2B5EF4-FFF2-40B4-BE49-F238E27FC236}">
                <a16:creationId xmlns:a16="http://schemas.microsoft.com/office/drawing/2014/main" id="{3D1C5933-D103-4989-B652-C7B692341BC3}"/>
              </a:ext>
            </a:extLst>
          </p:cNvPr>
          <p:cNvSpPr>
            <a:spLocks noGrp="1" noChangeAspect="1"/>
          </p:cNvSpPr>
          <p:nvPr>
            <p:ph sz="quarter" idx="20" hasCustomPrompt="1"/>
          </p:nvPr>
        </p:nvSpPr>
        <p:spPr>
          <a:xfrm>
            <a:off x="691080" y="5034798"/>
            <a:ext cx="469813" cy="469812"/>
          </a:xfrm>
          <a:prstGeom prst="ellipse">
            <a:avLst/>
          </a:prstGeom>
          <a:noFill/>
          <a:ln>
            <a:noFill/>
          </a:ln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05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Значок</a:t>
            </a:r>
          </a:p>
        </p:txBody>
      </p:sp>
      <p:sp>
        <p:nvSpPr>
          <p:cNvPr id="29" name="Объект 2">
            <a:extLst>
              <a:ext uri="{FF2B5EF4-FFF2-40B4-BE49-F238E27FC236}">
                <a16:creationId xmlns:a16="http://schemas.microsoft.com/office/drawing/2014/main" id="{A80EBF65-A9A1-4724-B962-DB9B79A924AA}"/>
              </a:ext>
            </a:extLst>
          </p:cNvPr>
          <p:cNvSpPr>
            <a:spLocks noGrp="1" noChangeAspect="1"/>
          </p:cNvSpPr>
          <p:nvPr>
            <p:ph sz="quarter" idx="21" hasCustomPrompt="1"/>
          </p:nvPr>
        </p:nvSpPr>
        <p:spPr>
          <a:xfrm>
            <a:off x="691080" y="5773851"/>
            <a:ext cx="469813" cy="469812"/>
          </a:xfrm>
          <a:prstGeom prst="ellipse">
            <a:avLst/>
          </a:prstGeom>
          <a:noFill/>
          <a:ln>
            <a:noFill/>
          </a:ln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05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Значок</a:t>
            </a:r>
          </a:p>
        </p:txBody>
      </p:sp>
      <p:sp>
        <p:nvSpPr>
          <p:cNvPr id="30" name="Объект 2">
            <a:extLst>
              <a:ext uri="{FF2B5EF4-FFF2-40B4-BE49-F238E27FC236}">
                <a16:creationId xmlns:a16="http://schemas.microsoft.com/office/drawing/2014/main" id="{06251342-E6E3-4C57-A0A9-C7BB3DCAE115}"/>
              </a:ext>
            </a:extLst>
          </p:cNvPr>
          <p:cNvSpPr>
            <a:spLocks noGrp="1" noChangeAspect="1"/>
          </p:cNvSpPr>
          <p:nvPr>
            <p:ph sz="quarter" idx="22" hasCustomPrompt="1"/>
          </p:nvPr>
        </p:nvSpPr>
        <p:spPr>
          <a:xfrm>
            <a:off x="691080" y="3556690"/>
            <a:ext cx="469813" cy="469812"/>
          </a:xfrm>
          <a:prstGeom prst="ellipse">
            <a:avLst/>
          </a:prstGeom>
          <a:noFill/>
          <a:ln>
            <a:noFill/>
          </a:ln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05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Значок</a:t>
            </a:r>
          </a:p>
        </p:txBody>
      </p:sp>
    </p:spTree>
    <p:extLst>
      <p:ext uri="{BB962C8B-B14F-4D97-AF65-F5344CB8AC3E}">
        <p14:creationId xmlns:p14="http://schemas.microsoft.com/office/powerpoint/2010/main" val="409784721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744DE2-A455-46F2-BE15-959050C87CE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274144" y="1291772"/>
            <a:ext cx="4379976" cy="3611880"/>
          </a:xfrm>
        </p:spPr>
        <p:txBody>
          <a:bodyPr vert="horz" lIns="91440" tIns="45720" rIns="91440" bIns="45720" rtlCol="0" anchor="b" anchorCtr="1">
            <a:noAutofit/>
          </a:bodyPr>
          <a:lstStyle>
            <a:lvl1pPr>
              <a:defRPr lang="en-GB" dirty="0"/>
            </a:lvl1pPr>
          </a:lstStyle>
          <a:p>
            <a:pPr marL="0" lvl="0" algn="ctr" rtl="0"/>
            <a:r>
              <a:rPr lang="ru-RU" noProof="0"/>
              <a:t>ЗАГОЛОВОК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C9DE4F3-CE8F-41A0-BFDE-76D0DF1DF43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89079" y="5392401"/>
            <a:ext cx="4178808" cy="521208"/>
          </a:xfrm>
        </p:spPr>
        <p:txBody>
          <a:bodyPr vert="horz" lIns="91440" tIns="45720" rIns="91440" bIns="45720" rtlCol="0" anchor="t">
            <a:noAutofit/>
          </a:bodyPr>
          <a:lstStyle>
            <a:lvl1pPr marL="0" indent="0" algn="ctr">
              <a:buNone/>
              <a:defRPr lang="en-US" sz="1800" dirty="0">
                <a:solidFill>
                  <a:srgbClr val="B2606E"/>
                </a:solidFill>
              </a:defRPr>
            </a:lvl1pPr>
          </a:lstStyle>
          <a:p>
            <a:pPr lvl="0" rtl="0"/>
            <a:r>
              <a:rPr lang="ru-RU" noProof="0"/>
              <a:t>Подзаголовок</a:t>
            </a: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EFDB39AB-B644-434A-9D55-AF3455D468E5}"/>
              </a:ext>
            </a:extLst>
          </p:cNvPr>
          <p:cNvGrpSpPr/>
          <p:nvPr userDrawn="1"/>
        </p:nvGrpSpPr>
        <p:grpSpPr>
          <a:xfrm>
            <a:off x="9140346" y="5054600"/>
            <a:ext cx="676275" cy="114300"/>
            <a:chOff x="9330846" y="5054600"/>
            <a:chExt cx="676275" cy="114300"/>
          </a:xfrm>
        </p:grpSpPr>
        <p:sp>
          <p:nvSpPr>
            <p:cNvPr id="7" name="Овал 6">
              <a:extLst>
                <a:ext uri="{FF2B5EF4-FFF2-40B4-BE49-F238E27FC236}">
                  <a16:creationId xmlns:a16="http://schemas.microsoft.com/office/drawing/2014/main" id="{BF14E129-1970-4994-89E5-F7A67128AFE3}"/>
                </a:ext>
              </a:extLst>
            </p:cNvPr>
            <p:cNvSpPr/>
            <p:nvPr/>
          </p:nvSpPr>
          <p:spPr>
            <a:xfrm>
              <a:off x="9330846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8" name="Овал 7">
              <a:extLst>
                <a:ext uri="{FF2B5EF4-FFF2-40B4-BE49-F238E27FC236}">
                  <a16:creationId xmlns:a16="http://schemas.microsoft.com/office/drawing/2014/main" id="{593336FA-97B2-4528-88E8-5FF97F86E216}"/>
                </a:ext>
              </a:extLst>
            </p:cNvPr>
            <p:cNvSpPr/>
            <p:nvPr/>
          </p:nvSpPr>
          <p:spPr>
            <a:xfrm>
              <a:off x="9518171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9" name="Овал 8">
              <a:extLst>
                <a:ext uri="{FF2B5EF4-FFF2-40B4-BE49-F238E27FC236}">
                  <a16:creationId xmlns:a16="http://schemas.microsoft.com/office/drawing/2014/main" id="{8A73C166-FCDF-40AE-8B0D-69C7E2C8573E}"/>
                </a:ext>
              </a:extLst>
            </p:cNvPr>
            <p:cNvSpPr/>
            <p:nvPr/>
          </p:nvSpPr>
          <p:spPr>
            <a:xfrm>
              <a:off x="9705496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11" name="Овал 10">
              <a:extLst>
                <a:ext uri="{FF2B5EF4-FFF2-40B4-BE49-F238E27FC236}">
                  <a16:creationId xmlns:a16="http://schemas.microsoft.com/office/drawing/2014/main" id="{EF418119-E3DD-44B0-A4AF-F8A98EC5863B}"/>
                </a:ext>
              </a:extLst>
            </p:cNvPr>
            <p:cNvSpPr/>
            <p:nvPr/>
          </p:nvSpPr>
          <p:spPr>
            <a:xfrm>
              <a:off x="9892821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sp>
        <p:nvSpPr>
          <p:cNvPr id="13" name="Полилиния: Фигура 12">
            <a:extLst>
              <a:ext uri="{FF2B5EF4-FFF2-40B4-BE49-F238E27FC236}">
                <a16:creationId xmlns:a16="http://schemas.microsoft.com/office/drawing/2014/main" id="{5BE10AC4-CBFC-4ECF-92D5-9CE1874F58D7}"/>
              </a:ext>
            </a:extLst>
          </p:cNvPr>
          <p:cNvSpPr/>
          <p:nvPr userDrawn="1"/>
        </p:nvSpPr>
        <p:spPr>
          <a:xfrm>
            <a:off x="0" y="0"/>
            <a:ext cx="8568965" cy="6858000"/>
          </a:xfrm>
          <a:custGeom>
            <a:avLst/>
            <a:gdLst>
              <a:gd name="connsiteX0" fmla="*/ 0 w 3522381"/>
              <a:gd name="connsiteY0" fmla="*/ 0 h 6858000"/>
              <a:gd name="connsiteX1" fmla="*/ 3522381 w 3522381"/>
              <a:gd name="connsiteY1" fmla="*/ 0 h 6858000"/>
              <a:gd name="connsiteX2" fmla="*/ 51547 w 3522381"/>
              <a:gd name="connsiteY2" fmla="*/ 6858000 h 6858000"/>
              <a:gd name="connsiteX3" fmla="*/ 0 w 352238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22381" h="6858000">
                <a:moveTo>
                  <a:pt x="0" y="0"/>
                </a:moveTo>
                <a:lnTo>
                  <a:pt x="3522381" y="0"/>
                </a:lnTo>
                <a:lnTo>
                  <a:pt x="5154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8291676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377602" y="365125"/>
            <a:ext cx="4705676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73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377602" y="1825624"/>
            <a:ext cx="4705676" cy="463354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pic>
        <p:nvPicPr>
          <p:cNvPr id="74" name="adventist-symbol-tm--white.pdf" descr="adventist-symbol-tm--whit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04812" y="5043513"/>
            <a:ext cx="1719131" cy="1719131"/>
          </a:xfrm>
          <a:prstGeom prst="rect">
            <a:avLst/>
          </a:prstGeom>
          <a:ln w="12700">
            <a:miter lim="400000"/>
          </a:ln>
        </p:spPr>
      </p:pic>
      <p:sp>
        <p:nvSpPr>
          <p:cNvPr id="7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7408743"/>
      </p:ext>
    </p:extLst>
  </p:cSld>
  <p:clrMapOvr>
    <a:masterClrMapping/>
  </p:clrMapOvr>
  <p:transition spd="med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олилиния: Фигура 9">
            <a:extLst>
              <a:ext uri="{FF2B5EF4-FFF2-40B4-BE49-F238E27FC236}">
                <a16:creationId xmlns:a16="http://schemas.microsoft.com/office/drawing/2014/main" id="{B305EBB3-0F16-4B63-82ED-191AB224B8E2}"/>
              </a:ext>
            </a:extLst>
          </p:cNvPr>
          <p:cNvSpPr/>
          <p:nvPr userDrawn="1"/>
        </p:nvSpPr>
        <p:spPr>
          <a:xfrm>
            <a:off x="4334810" y="0"/>
            <a:ext cx="3522381" cy="6858000"/>
          </a:xfrm>
          <a:custGeom>
            <a:avLst/>
            <a:gdLst>
              <a:gd name="connsiteX0" fmla="*/ 0 w 3522381"/>
              <a:gd name="connsiteY0" fmla="*/ 0 h 6858000"/>
              <a:gd name="connsiteX1" fmla="*/ 3522381 w 3522381"/>
              <a:gd name="connsiteY1" fmla="*/ 0 h 6858000"/>
              <a:gd name="connsiteX2" fmla="*/ 51547 w 3522381"/>
              <a:gd name="connsiteY2" fmla="*/ 6858000 h 6858000"/>
              <a:gd name="connsiteX3" fmla="*/ 0 w 352238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22381" h="6858000">
                <a:moveTo>
                  <a:pt x="0" y="0"/>
                </a:moveTo>
                <a:lnTo>
                  <a:pt x="3522381" y="0"/>
                </a:lnTo>
                <a:lnTo>
                  <a:pt x="5154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ru-RU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744DE2-A455-46F2-BE15-959050C87CE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274144" y="1291772"/>
            <a:ext cx="4379976" cy="3611880"/>
          </a:xfrm>
        </p:spPr>
        <p:txBody>
          <a:bodyPr vert="horz" lIns="91440" tIns="45720" rIns="91440" bIns="45720" rtlCol="0" anchor="b" anchorCtr="1">
            <a:noAutofit/>
          </a:bodyPr>
          <a:lstStyle>
            <a:lvl1pPr>
              <a:defRPr lang="en-GB" dirty="0"/>
            </a:lvl1pPr>
          </a:lstStyle>
          <a:p>
            <a:pPr marL="0" lvl="0" algn="ctr" rtl="0"/>
            <a:r>
              <a:rPr lang="ru-RU" noProof="0"/>
              <a:t>ЗАГОЛОВОК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C9DE4F3-CE8F-41A0-BFDE-76D0DF1DF43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89079" y="5392401"/>
            <a:ext cx="4178808" cy="521208"/>
          </a:xfrm>
        </p:spPr>
        <p:txBody>
          <a:bodyPr vert="horz" lIns="91440" tIns="45720" rIns="91440" bIns="45720" rtlCol="0" anchor="t">
            <a:noAutofit/>
          </a:bodyPr>
          <a:lstStyle>
            <a:lvl1pPr marL="0" indent="0" algn="ctr">
              <a:buNone/>
              <a:defRPr lang="en-US" sz="1800" dirty="0">
                <a:solidFill>
                  <a:srgbClr val="B2606E"/>
                </a:solidFill>
              </a:defRPr>
            </a:lvl1pPr>
          </a:lstStyle>
          <a:p>
            <a:pPr lvl="0" rtl="0"/>
            <a:r>
              <a:rPr lang="ru-RU" noProof="0"/>
              <a:t>Подзаголовок</a:t>
            </a: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EFDB39AB-B644-434A-9D55-AF3455D468E5}"/>
              </a:ext>
            </a:extLst>
          </p:cNvPr>
          <p:cNvGrpSpPr/>
          <p:nvPr userDrawn="1"/>
        </p:nvGrpSpPr>
        <p:grpSpPr>
          <a:xfrm>
            <a:off x="9140346" y="5054600"/>
            <a:ext cx="676275" cy="114300"/>
            <a:chOff x="9330846" y="5054600"/>
            <a:chExt cx="676275" cy="114300"/>
          </a:xfrm>
        </p:grpSpPr>
        <p:sp>
          <p:nvSpPr>
            <p:cNvPr id="7" name="Овал 6">
              <a:extLst>
                <a:ext uri="{FF2B5EF4-FFF2-40B4-BE49-F238E27FC236}">
                  <a16:creationId xmlns:a16="http://schemas.microsoft.com/office/drawing/2014/main" id="{BF14E129-1970-4994-89E5-F7A67128AFE3}"/>
                </a:ext>
              </a:extLst>
            </p:cNvPr>
            <p:cNvSpPr/>
            <p:nvPr/>
          </p:nvSpPr>
          <p:spPr>
            <a:xfrm>
              <a:off x="9330846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8" name="Овал 7">
              <a:extLst>
                <a:ext uri="{FF2B5EF4-FFF2-40B4-BE49-F238E27FC236}">
                  <a16:creationId xmlns:a16="http://schemas.microsoft.com/office/drawing/2014/main" id="{593336FA-97B2-4528-88E8-5FF97F86E216}"/>
                </a:ext>
              </a:extLst>
            </p:cNvPr>
            <p:cNvSpPr/>
            <p:nvPr/>
          </p:nvSpPr>
          <p:spPr>
            <a:xfrm>
              <a:off x="9518171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9" name="Овал 8">
              <a:extLst>
                <a:ext uri="{FF2B5EF4-FFF2-40B4-BE49-F238E27FC236}">
                  <a16:creationId xmlns:a16="http://schemas.microsoft.com/office/drawing/2014/main" id="{8A73C166-FCDF-40AE-8B0D-69C7E2C8573E}"/>
                </a:ext>
              </a:extLst>
            </p:cNvPr>
            <p:cNvSpPr/>
            <p:nvPr/>
          </p:nvSpPr>
          <p:spPr>
            <a:xfrm>
              <a:off x="9705496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11" name="Овал 10">
              <a:extLst>
                <a:ext uri="{FF2B5EF4-FFF2-40B4-BE49-F238E27FC236}">
                  <a16:creationId xmlns:a16="http://schemas.microsoft.com/office/drawing/2014/main" id="{EF418119-E3DD-44B0-A4AF-F8A98EC5863B}"/>
                </a:ext>
              </a:extLst>
            </p:cNvPr>
            <p:cNvSpPr/>
            <p:nvPr/>
          </p:nvSpPr>
          <p:spPr>
            <a:xfrm>
              <a:off x="9892821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</p:spTree>
    <p:extLst>
      <p:ext uri="{BB962C8B-B14F-4D97-AF65-F5344CB8AC3E}">
        <p14:creationId xmlns:p14="http://schemas.microsoft.com/office/powerpoint/2010/main" val="113326221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6" y="557439"/>
            <a:ext cx="108158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solidFill>
                  <a:schemeClr val="tx1"/>
                </a:solidFill>
                <a:latin typeface="Corbel" panose="020B0503020204020204" pitchFamily="34" charset="0"/>
              </a:defRPr>
            </a:lvl1pPr>
          </a:lstStyle>
          <a:p>
            <a:pPr lvl="0" rtl="0">
              <a:lnSpc>
                <a:spcPct val="100000"/>
              </a:lnSpc>
            </a:pPr>
            <a:r>
              <a:rPr lang="ru-RU" noProof="0"/>
              <a:t>Образец заголовка</a:t>
            </a: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859AE304-DA92-45D8-B258-61BEA6C99C0E}"/>
              </a:ext>
            </a:extLst>
          </p:cNvPr>
          <p:cNvGrpSpPr/>
          <p:nvPr userDrawn="1"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6BF91D02-B4A9-4013-94B6-079A8D06DE11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7" name="Овал 6">
              <a:extLst>
                <a:ext uri="{FF2B5EF4-FFF2-40B4-BE49-F238E27FC236}">
                  <a16:creationId xmlns:a16="http://schemas.microsoft.com/office/drawing/2014/main" id="{74DAC864-782A-48D4-8E15-9B35C60421BB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73B7B0E2-E4FA-4B45-89A6-98E4C4DC1D24}"/>
              </a:ext>
            </a:extLst>
          </p:cNvPr>
          <p:cNvSpPr txBox="1">
            <a:spLocks/>
          </p:cNvSpPr>
          <p:nvPr userDrawn="1"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fld id="{247A4EEE-49CE-4F6C-BF32-B7FCC5EBBF45}" type="slidenum">
              <a:rPr lang="ru-RU" sz="1200" noProof="0" smtClean="0">
                <a:solidFill>
                  <a:schemeClr val="bg1"/>
                </a:solidFill>
              </a:rPr>
              <a:pPr algn="ctr"/>
              <a:t>‹#›</a:t>
            </a:fld>
            <a:endParaRPr lang="ru-RU" sz="1200" noProof="0">
              <a:solidFill>
                <a:schemeClr val="bg1"/>
              </a:solidFill>
            </a:endParaRPr>
          </a:p>
        </p:txBody>
      </p:sp>
      <p:sp>
        <p:nvSpPr>
          <p:cNvPr id="9" name="Объект 2">
            <a:extLst>
              <a:ext uri="{FF2B5EF4-FFF2-40B4-BE49-F238E27FC236}">
                <a16:creationId xmlns:a16="http://schemas.microsoft.com/office/drawing/2014/main" id="{C7BBA6D3-FEB9-412B-8FBB-095FC3A60A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3186" y="1825625"/>
            <a:ext cx="10815864" cy="4351338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62001909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 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6" y="557439"/>
            <a:ext cx="108158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solidFill>
                  <a:schemeClr val="tx1"/>
                </a:solidFill>
                <a:latin typeface="Corbel" panose="020B0503020204020204" pitchFamily="34" charset="0"/>
              </a:defRPr>
            </a:lvl1pPr>
          </a:lstStyle>
          <a:p>
            <a:pPr lvl="0" rtl="0">
              <a:lnSpc>
                <a:spcPct val="100000"/>
              </a:lnSpc>
            </a:pPr>
            <a:r>
              <a:rPr lang="ru-RU" noProof="0"/>
              <a:t>Образец заголовка</a:t>
            </a: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859AE304-DA92-45D8-B258-61BEA6C99C0E}"/>
              </a:ext>
            </a:extLst>
          </p:cNvPr>
          <p:cNvGrpSpPr/>
          <p:nvPr userDrawn="1"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6BF91D02-B4A9-4013-94B6-079A8D06DE11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7" name="Овал 6">
              <a:extLst>
                <a:ext uri="{FF2B5EF4-FFF2-40B4-BE49-F238E27FC236}">
                  <a16:creationId xmlns:a16="http://schemas.microsoft.com/office/drawing/2014/main" id="{74DAC864-782A-48D4-8E15-9B35C60421BB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73B7B0E2-E4FA-4B45-89A6-98E4C4DC1D24}"/>
              </a:ext>
            </a:extLst>
          </p:cNvPr>
          <p:cNvSpPr txBox="1">
            <a:spLocks/>
          </p:cNvSpPr>
          <p:nvPr userDrawn="1"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fld id="{247A4EEE-49CE-4F6C-BF32-B7FCC5EBBF45}" type="slidenum">
              <a:rPr lang="ru-RU" sz="1200" noProof="0" smtClean="0">
                <a:solidFill>
                  <a:schemeClr val="bg1"/>
                </a:solidFill>
              </a:rPr>
              <a:pPr algn="ctr"/>
              <a:t>‹#›</a:t>
            </a:fld>
            <a:endParaRPr lang="ru-RU" sz="1200" noProof="0">
              <a:solidFill>
                <a:schemeClr val="bg1"/>
              </a:solidFill>
            </a:endParaRPr>
          </a:p>
        </p:txBody>
      </p:sp>
      <p:sp>
        <p:nvSpPr>
          <p:cNvPr id="9" name="Объект 2">
            <a:extLst>
              <a:ext uri="{FF2B5EF4-FFF2-40B4-BE49-F238E27FC236}">
                <a16:creationId xmlns:a16="http://schemas.microsoft.com/office/drawing/2014/main" id="{64A4F74B-B2CD-407C-865A-037EDFAC9D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3186" y="1825625"/>
            <a:ext cx="5386614" cy="4351338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10" name="Объект 3">
            <a:extLst>
              <a:ext uri="{FF2B5EF4-FFF2-40B4-BE49-F238E27FC236}">
                <a16:creationId xmlns:a16="http://schemas.microsoft.com/office/drawing/2014/main" id="{A2548E2E-973A-4D52-ACB9-BF564F4073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276850" cy="4351338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72540356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6" y="557439"/>
            <a:ext cx="108158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solidFill>
                  <a:schemeClr val="tx1"/>
                </a:solidFill>
                <a:latin typeface="Corbel" panose="020B0503020204020204" pitchFamily="34" charset="0"/>
              </a:defRPr>
            </a:lvl1pPr>
          </a:lstStyle>
          <a:p>
            <a:pPr lvl="0" rtl="0">
              <a:lnSpc>
                <a:spcPct val="100000"/>
              </a:lnSpc>
            </a:pPr>
            <a:r>
              <a:rPr lang="ru-RU" noProof="0"/>
              <a:t>Образец заголовка</a:t>
            </a: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859AE304-DA92-45D8-B258-61BEA6C99C0E}"/>
              </a:ext>
            </a:extLst>
          </p:cNvPr>
          <p:cNvGrpSpPr/>
          <p:nvPr userDrawn="1"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6BF91D02-B4A9-4013-94B6-079A8D06DE11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7" name="Овал 6">
              <a:extLst>
                <a:ext uri="{FF2B5EF4-FFF2-40B4-BE49-F238E27FC236}">
                  <a16:creationId xmlns:a16="http://schemas.microsoft.com/office/drawing/2014/main" id="{74DAC864-782A-48D4-8E15-9B35C60421BB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73B7B0E2-E4FA-4B45-89A6-98E4C4DC1D24}"/>
              </a:ext>
            </a:extLst>
          </p:cNvPr>
          <p:cNvSpPr txBox="1">
            <a:spLocks/>
          </p:cNvSpPr>
          <p:nvPr userDrawn="1"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fld id="{247A4EEE-49CE-4F6C-BF32-B7FCC5EBBF45}" type="slidenum">
              <a:rPr lang="ru-RU" sz="1200" noProof="0" smtClean="0">
                <a:solidFill>
                  <a:schemeClr val="bg1"/>
                </a:solidFill>
              </a:rPr>
              <a:pPr algn="ctr"/>
              <a:t>‹#›</a:t>
            </a:fld>
            <a:endParaRPr lang="ru-RU" sz="1200" noProof="0">
              <a:solidFill>
                <a:schemeClr val="bg1"/>
              </a:solidFill>
            </a:endParaRPr>
          </a:p>
        </p:txBody>
      </p:sp>
      <p:sp>
        <p:nvSpPr>
          <p:cNvPr id="9" name="Текст 2">
            <a:extLst>
              <a:ext uri="{FF2B5EF4-FFF2-40B4-BE49-F238E27FC236}">
                <a16:creationId xmlns:a16="http://schemas.microsoft.com/office/drawing/2014/main" id="{10CD1AD0-C8B7-4785-A47D-D822CF4F24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3186" y="1681163"/>
            <a:ext cx="5332147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0" name="Текст 4">
            <a:extLst>
              <a:ext uri="{FF2B5EF4-FFF2-40B4-BE49-F238E27FC236}">
                <a16:creationId xmlns:a16="http://schemas.microsoft.com/office/drawing/2014/main" id="{90A1BBCF-EEF1-4C9A-BA10-9657A79560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276850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1" name="Объект 3">
            <a:extLst>
              <a:ext uri="{FF2B5EF4-FFF2-40B4-BE49-F238E27FC236}">
                <a16:creationId xmlns:a16="http://schemas.microsoft.com/office/drawing/2014/main" id="{79F8415A-57A2-4D5C-97B0-E78499CC7C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3186" y="2505075"/>
            <a:ext cx="5332147" cy="3684588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12" name="Объект 5">
            <a:extLst>
              <a:ext uri="{FF2B5EF4-FFF2-40B4-BE49-F238E27FC236}">
                <a16:creationId xmlns:a16="http://schemas.microsoft.com/office/drawing/2014/main" id="{37A31490-A10D-455A-B515-E26064D0E1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276850" cy="3684588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72468822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859AE304-DA92-45D8-B258-61BEA6C99C0E}"/>
              </a:ext>
            </a:extLst>
          </p:cNvPr>
          <p:cNvGrpSpPr/>
          <p:nvPr userDrawn="1"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6BF91D02-B4A9-4013-94B6-079A8D06DE11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7" name="Овал 6">
              <a:extLst>
                <a:ext uri="{FF2B5EF4-FFF2-40B4-BE49-F238E27FC236}">
                  <a16:creationId xmlns:a16="http://schemas.microsoft.com/office/drawing/2014/main" id="{74DAC864-782A-48D4-8E15-9B35C60421BB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73B7B0E2-E4FA-4B45-89A6-98E4C4DC1D24}"/>
              </a:ext>
            </a:extLst>
          </p:cNvPr>
          <p:cNvSpPr txBox="1">
            <a:spLocks/>
          </p:cNvSpPr>
          <p:nvPr userDrawn="1"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fld id="{247A4EEE-49CE-4F6C-BF32-B7FCC5EBBF45}" type="slidenum">
              <a:rPr lang="ru-RU" sz="1200" noProof="0" smtClean="0">
                <a:solidFill>
                  <a:schemeClr val="bg1"/>
                </a:solidFill>
              </a:rPr>
              <a:pPr algn="ctr"/>
              <a:t>‹#›</a:t>
            </a:fld>
            <a:endParaRPr lang="ru-RU" sz="1200" noProof="0">
              <a:solidFill>
                <a:schemeClr val="bg1"/>
              </a:solidFill>
            </a:endParaRPr>
          </a:p>
        </p:txBody>
      </p:sp>
      <p:sp>
        <p:nvSpPr>
          <p:cNvPr id="9" name="Текст 3">
            <a:extLst>
              <a:ext uri="{FF2B5EF4-FFF2-40B4-BE49-F238E27FC236}">
                <a16:creationId xmlns:a16="http://schemas.microsoft.com/office/drawing/2014/main" id="{9F5DF135-B773-4FF0-A198-6877681591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0" name="Объект 2">
            <a:extLst>
              <a:ext uri="{FF2B5EF4-FFF2-40B4-BE49-F238E27FC236}">
                <a16:creationId xmlns:a16="http://schemas.microsoft.com/office/drawing/2014/main" id="{4D4BA48E-457A-42FA-BC00-3AE386B38A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265862" cy="4873625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11" name="Заголовок 1">
            <a:extLst>
              <a:ext uri="{FF2B5EF4-FFF2-40B4-BE49-F238E27FC236}">
                <a16:creationId xmlns:a16="http://schemas.microsoft.com/office/drawing/2014/main" id="{43DF8AE6-3466-400C-B6F1-335DF4DED0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39209625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859AE304-DA92-45D8-B258-61BEA6C99C0E}"/>
              </a:ext>
            </a:extLst>
          </p:cNvPr>
          <p:cNvGrpSpPr/>
          <p:nvPr userDrawn="1"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6BF91D02-B4A9-4013-94B6-079A8D06DE11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7" name="Овал 6">
              <a:extLst>
                <a:ext uri="{FF2B5EF4-FFF2-40B4-BE49-F238E27FC236}">
                  <a16:creationId xmlns:a16="http://schemas.microsoft.com/office/drawing/2014/main" id="{74DAC864-782A-48D4-8E15-9B35C60421BB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73B7B0E2-E4FA-4B45-89A6-98E4C4DC1D24}"/>
              </a:ext>
            </a:extLst>
          </p:cNvPr>
          <p:cNvSpPr txBox="1">
            <a:spLocks/>
          </p:cNvSpPr>
          <p:nvPr userDrawn="1"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fld id="{247A4EEE-49CE-4F6C-BF32-B7FCC5EBBF45}" type="slidenum">
              <a:rPr lang="ru-RU" sz="1200" noProof="0" smtClean="0">
                <a:solidFill>
                  <a:schemeClr val="bg1"/>
                </a:solidFill>
              </a:rPr>
              <a:pPr algn="ctr"/>
              <a:t>‹#›</a:t>
            </a:fld>
            <a:endParaRPr lang="ru-RU" sz="1200" noProof="0">
              <a:solidFill>
                <a:schemeClr val="bg1"/>
              </a:solidFill>
            </a:endParaRP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A3EA16B2-FFAE-4A6E-977D-191BC1DB5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10" name="Текст 3">
            <a:extLst>
              <a:ext uri="{FF2B5EF4-FFF2-40B4-BE49-F238E27FC236}">
                <a16:creationId xmlns:a16="http://schemas.microsoft.com/office/drawing/2014/main" id="{436B2E80-B2B9-4309-8C9B-11D0B83C43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1" name="Рисунок 2">
            <a:extLst>
              <a:ext uri="{FF2B5EF4-FFF2-40B4-BE49-F238E27FC236}">
                <a16:creationId xmlns:a16="http://schemas.microsoft.com/office/drawing/2014/main" id="{03DB89DF-F372-4E54-9DFD-D53E42A2B8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noProof="0"/>
              <a:t>Вставка рисунка</a:t>
            </a:r>
          </a:p>
        </p:txBody>
      </p:sp>
    </p:spTree>
    <p:extLst>
      <p:ext uri="{BB962C8B-B14F-4D97-AF65-F5344CB8AC3E}">
        <p14:creationId xmlns:p14="http://schemas.microsoft.com/office/powerpoint/2010/main" val="28351288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2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Rectangle 4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8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04949" y="365125"/>
            <a:ext cx="6374676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84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404949" y="1825625"/>
            <a:ext cx="6374676" cy="462742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pic>
        <p:nvPicPr>
          <p:cNvPr id="85" name="adventist-symbol-tm--white.pdf" descr="adventist-symbol-tm--whit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77341" y="5267180"/>
            <a:ext cx="1539359" cy="1539360"/>
          </a:xfrm>
          <a:prstGeom prst="rect">
            <a:avLst/>
          </a:prstGeom>
          <a:ln w="12700">
            <a:miter lim="400000"/>
          </a:ln>
        </p:spPr>
      </p:pic>
      <p:sp>
        <p:nvSpPr>
          <p:cNvPr id="8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2614457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4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05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365761" y="365125"/>
            <a:ext cx="7223760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106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365761" y="1825625"/>
            <a:ext cx="7223760" cy="420941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pic>
        <p:nvPicPr>
          <p:cNvPr id="107" name="adventist-symbol-tm--white.pdf" descr="adventist-symbol-tm--whit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46441" y="5191464"/>
            <a:ext cx="1617835" cy="1617836"/>
          </a:xfrm>
          <a:prstGeom prst="rect">
            <a:avLst/>
          </a:prstGeom>
          <a:ln w="12700">
            <a:miter lim="400000"/>
          </a:ln>
        </p:spPr>
      </p:pic>
      <p:sp>
        <p:nvSpPr>
          <p:cNvPr id="10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8257717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5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117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11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388059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image" Target="../media/image2.png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theme" Target="../theme/theme1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1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48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17" Type="http://schemas.openxmlformats.org/officeDocument/2006/relationships/slideLayout" Target="../slideLayouts/slideLayout62.xml"/><Relationship Id="rId2" Type="http://schemas.openxmlformats.org/officeDocument/2006/relationships/slideLayout" Target="../slideLayouts/slideLayout47.xml"/><Relationship Id="rId16" Type="http://schemas.openxmlformats.org/officeDocument/2006/relationships/slideLayout" Target="../slideLayouts/slideLayout61.xml"/><Relationship Id="rId20" Type="http://schemas.openxmlformats.org/officeDocument/2006/relationships/slideLayout" Target="../slideLayouts/slideLayout65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55.xml"/><Relationship Id="rId19" Type="http://schemas.openxmlformats.org/officeDocument/2006/relationships/slideLayout" Target="../slideLayouts/slideLayout64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3" name="adventist-symbol-tm--white.pdf" descr="adventist-symbol-tm--white.pdf"/>
          <p:cNvPicPr>
            <a:picLocks noChangeAspect="1"/>
          </p:cNvPicPr>
          <p:nvPr/>
        </p:nvPicPr>
        <p:blipFill>
          <a:blip r:embed="rId48"/>
          <a:stretch>
            <a:fillRect/>
          </a:stretch>
        </p:blipFill>
        <p:spPr>
          <a:xfrm>
            <a:off x="10536058" y="5188376"/>
            <a:ext cx="1628678" cy="1628678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09600" y="92074"/>
            <a:ext cx="10972800" cy="1508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5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6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/>
            </a:lvl1pPr>
          </a:lstStyle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8739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  <p:sldLayoutId id="2147483682" r:id="rId21"/>
    <p:sldLayoutId id="2147483683" r:id="rId22"/>
    <p:sldLayoutId id="2147483684" r:id="rId23"/>
    <p:sldLayoutId id="2147483685" r:id="rId24"/>
    <p:sldLayoutId id="2147483686" r:id="rId25"/>
    <p:sldLayoutId id="2147483687" r:id="rId26"/>
    <p:sldLayoutId id="2147483688" r:id="rId27"/>
    <p:sldLayoutId id="2147483689" r:id="rId28"/>
    <p:sldLayoutId id="2147483690" r:id="rId29"/>
    <p:sldLayoutId id="2147483691" r:id="rId30"/>
    <p:sldLayoutId id="2147483692" r:id="rId31"/>
    <p:sldLayoutId id="2147483693" r:id="rId32"/>
    <p:sldLayoutId id="2147483694" r:id="rId33"/>
    <p:sldLayoutId id="2147483695" r:id="rId34"/>
    <p:sldLayoutId id="2147483696" r:id="rId35"/>
    <p:sldLayoutId id="2147483697" r:id="rId36"/>
    <p:sldLayoutId id="2147483698" r:id="rId37"/>
    <p:sldLayoutId id="2147483699" r:id="rId38"/>
    <p:sldLayoutId id="2147483700" r:id="rId39"/>
    <p:sldLayoutId id="2147483701" r:id="rId40"/>
    <p:sldLayoutId id="2147483702" r:id="rId41"/>
    <p:sldLayoutId id="2147483703" r:id="rId42"/>
    <p:sldLayoutId id="2147483704" r:id="rId43"/>
    <p:sldLayoutId id="2147483705" r:id="rId44"/>
    <p:sldLayoutId id="2147483706" r:id="rId45"/>
  </p:sldLayoutIdLst>
  <p:transition spd="med"/>
  <p:txStyles>
    <p:titleStyle>
      <a:lvl1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1pPr>
      <a:lvl2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2pPr>
      <a:lvl3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3pPr>
      <a:lvl4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4pPr>
      <a:lvl5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5pPr>
      <a:lvl6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6pPr>
      <a:lvl7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7pPr>
      <a:lvl8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8pPr>
      <a:lvl9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9pPr>
    </p:titleStyle>
    <p:bodyStyle>
      <a:lvl1pPr marL="0" marR="0" indent="0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1pPr>
      <a:lvl2pPr marL="718457" marR="0" indent="-261257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2pPr>
      <a:lvl3pPr marL="1195753" marR="0" indent="-281353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3pPr>
      <a:lvl4pPr marL="1676400" marR="0" indent="-304800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4pPr>
      <a:lvl5pPr marL="2161309" marR="0" indent="-332509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5pPr>
      <a:lvl6pPr marL="2692400" marR="0" indent="-406400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6pPr>
      <a:lvl7pPr marL="3149600" marR="0" indent="-406400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7pPr>
      <a:lvl8pPr marL="3606800" marR="0" indent="-406400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8pPr>
      <a:lvl9pPr marL="4064000" marR="0" indent="-406400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9pPr>
    </p:bodyStyle>
    <p:otherStyle>
      <a:lvl1pPr marL="0" marR="0" indent="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90F2147C-DDBF-4431-95AC-650CCE32FC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en-GB" sz="1200" smtClean="0">
                <a:solidFill>
                  <a:schemeClr val="tx1"/>
                </a:solidFill>
              </a:defRPr>
            </a:lvl1pPr>
          </a:lstStyle>
          <a:p>
            <a:pPr algn="ctr" rtl="0"/>
            <a:fld id="{817179DE-9BF3-494C-804F-0C7C90AC8700}" type="slidenum">
              <a:rPr lang="ru-RU" noProof="0" smtClean="0"/>
              <a:pPr algn="ctr"/>
              <a:t>‹#›</a:t>
            </a:fld>
            <a:endParaRPr lang="ru-RU" noProof="0"/>
          </a:p>
        </p:txBody>
      </p:sp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224C3681-351A-40D9-8C08-632E98237C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 2">
            <a:extLst>
              <a:ext uri="{FF2B5EF4-FFF2-40B4-BE49-F238E27FC236}">
                <a16:creationId xmlns:a16="http://schemas.microsoft.com/office/drawing/2014/main" id="{607CEF16-92A3-4A77-B95D-A9DB52319F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207771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  <p:sldLayoutId id="2147483723" r:id="rId16"/>
    <p:sldLayoutId id="2147483724" r:id="rId17"/>
    <p:sldLayoutId id="2147483725" r:id="rId18"/>
    <p:sldLayoutId id="2147483726" r:id="rId19"/>
    <p:sldLayoutId id="2147483727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3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3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98" r="19553" b="7280"/>
          <a:stretch/>
        </p:blipFill>
        <p:spPr>
          <a:xfrm>
            <a:off x="231230" y="0"/>
            <a:ext cx="6493098" cy="686684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BAA8DA-C40B-4AB9-9407-30FB703351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49271" y="2047943"/>
            <a:ext cx="4868656" cy="2335193"/>
          </a:xfrm>
        </p:spPr>
        <p:txBody>
          <a:bodyPr rtlCol="0"/>
          <a:lstStyle/>
          <a:p>
            <a:pPr algn="ctr"/>
            <a:r>
              <a:rPr lang="ru-RU" sz="5400" b="1" dirty="0"/>
              <a:t>Библия говорит сегодня</a:t>
            </a:r>
          </a:p>
        </p:txBody>
      </p:sp>
      <p:grpSp>
        <p:nvGrpSpPr>
          <p:cNvPr id="4" name="Группа 3" descr="Декоративный элемент">
            <a:extLst>
              <a:ext uri="{FF2B5EF4-FFF2-40B4-BE49-F238E27FC236}">
                <a16:creationId xmlns:a16="http://schemas.microsoft.com/office/drawing/2014/main" id="{EB664AAE-5AE9-41D7-8346-002B9F445323}"/>
              </a:ext>
            </a:extLst>
          </p:cNvPr>
          <p:cNvGrpSpPr/>
          <p:nvPr/>
        </p:nvGrpSpPr>
        <p:grpSpPr>
          <a:xfrm>
            <a:off x="223932" y="0"/>
            <a:ext cx="5872068" cy="6866840"/>
            <a:chOff x="270277" y="0"/>
            <a:chExt cx="6208649" cy="6858000"/>
          </a:xfrm>
        </p:grpSpPr>
        <p:sp>
          <p:nvSpPr>
            <p:cNvPr id="11" name="Полилиния: Фигура 10">
              <a:extLst>
                <a:ext uri="{FF2B5EF4-FFF2-40B4-BE49-F238E27FC236}">
                  <a16:creationId xmlns:a16="http://schemas.microsoft.com/office/drawing/2014/main" id="{927C3783-B800-4093-BB0D-D5AEF08C3B59}"/>
                </a:ext>
              </a:extLst>
            </p:cNvPr>
            <p:cNvSpPr/>
            <p:nvPr/>
          </p:nvSpPr>
          <p:spPr>
            <a:xfrm>
              <a:off x="270277" y="0"/>
              <a:ext cx="6208649" cy="6858000"/>
            </a:xfrm>
            <a:custGeom>
              <a:avLst/>
              <a:gdLst>
                <a:gd name="connsiteX0" fmla="*/ 0 w 6208649"/>
                <a:gd name="connsiteY0" fmla="*/ 0 h 6858000"/>
                <a:gd name="connsiteX1" fmla="*/ 6208649 w 6208649"/>
                <a:gd name="connsiteY1" fmla="*/ 0 h 6858000"/>
                <a:gd name="connsiteX2" fmla="*/ 2737815 w 6208649"/>
                <a:gd name="connsiteY2" fmla="*/ 6858000 h 6858000"/>
                <a:gd name="connsiteX3" fmla="*/ 0 w 6208649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08649" h="6858000">
                  <a:moveTo>
                    <a:pt x="0" y="0"/>
                  </a:moveTo>
                  <a:lnTo>
                    <a:pt x="6208649" y="0"/>
                  </a:lnTo>
                  <a:lnTo>
                    <a:pt x="2737815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lumMod val="95000"/>
                <a:alpha val="5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B576E978-A841-4A4F-B153-CC369D9391D3}"/>
                </a:ext>
              </a:extLst>
            </p:cNvPr>
            <p:cNvSpPr/>
            <p:nvPr/>
          </p:nvSpPr>
          <p:spPr>
            <a:xfrm>
              <a:off x="1451429" y="0"/>
              <a:ext cx="3222172" cy="6858000"/>
            </a:xfrm>
            <a:prstGeom prst="rect">
              <a:avLst/>
            </a:prstGeom>
            <a:solidFill>
              <a:schemeClr val="accent1">
                <a:alpha val="3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</p:grp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26534" y="107578"/>
            <a:ext cx="1625055" cy="1625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1375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9442" y="1745738"/>
            <a:ext cx="9532991" cy="4511621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ru-RU" sz="3600" b="1" dirty="0">
                <a:latin typeface="Corbel" panose="020B0503020204020204" pitchFamily="34" charset="0"/>
              </a:rPr>
              <a:t>Втор. 18:5</a:t>
            </a:r>
            <a:r>
              <a:rPr lang="ru-RU" sz="3600" dirty="0">
                <a:latin typeface="Corbel" panose="020B0503020204020204" pitchFamily="34" charset="0"/>
              </a:rPr>
              <a:t> – обещание Моисея. «Его слушайте»</a:t>
            </a:r>
          </a:p>
          <a:p>
            <a:pPr marL="457200" lvl="1" indent="0">
              <a:buNone/>
            </a:pPr>
            <a:endParaRPr lang="ru-RU" sz="3600" dirty="0">
              <a:latin typeface="Corbel" panose="020B0503020204020204" pitchFamily="34" charset="0"/>
            </a:endParaRPr>
          </a:p>
          <a:p>
            <a:pPr marL="457200" lvl="1" indent="0">
              <a:buNone/>
            </a:pPr>
            <a:r>
              <a:rPr lang="ru-RU" sz="2800" dirty="0">
                <a:latin typeface="Corbel" panose="020B0503020204020204" pitchFamily="34" charset="0"/>
              </a:rPr>
              <a:t>«</a:t>
            </a:r>
            <a:r>
              <a:rPr lang="ru-RU" sz="2800" i="1" dirty="0">
                <a:latin typeface="Corbel" panose="020B0503020204020204" pitchFamily="34" charset="0"/>
              </a:rPr>
              <a:t>ибо его избрал Господь Бог твой из всех колен твоих, чтобы он предстоял пред Господом, Богом твоим, служил во имя Господа, сам и сыны его во все дни</a:t>
            </a:r>
            <a:r>
              <a:rPr lang="ru-RU" sz="2800" dirty="0">
                <a:latin typeface="Corbel" panose="020B0503020204020204" pitchFamily="34" charset="0"/>
              </a:rPr>
              <a:t>».</a:t>
            </a: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8310FFA0-0F2F-D867-9548-A14A21BECAAD}"/>
              </a:ext>
            </a:extLst>
          </p:cNvPr>
          <p:cNvCxnSpPr>
            <a:cxnSpLocks/>
          </p:cNvCxnSpPr>
          <p:nvPr/>
        </p:nvCxnSpPr>
        <p:spPr>
          <a:xfrm>
            <a:off x="397565" y="1463760"/>
            <a:ext cx="9722095" cy="0"/>
          </a:xfrm>
          <a:prstGeom prst="line">
            <a:avLst/>
          </a:prstGeom>
          <a:noFill/>
          <a:ln w="508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ACC6EC-3038-86D9-8531-19C98587A88E}"/>
              </a:ext>
            </a:extLst>
          </p:cNvPr>
          <p:cNvSpPr txBox="1">
            <a:spLocks/>
          </p:cNvSpPr>
          <p:nvPr/>
        </p:nvSpPr>
        <p:spPr>
          <a:xfrm>
            <a:off x="1733550" y="159668"/>
            <a:ext cx="8386110" cy="12954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rtlCol="0" anchor="ctr">
            <a:noAutofit/>
          </a:bodyPr>
          <a:lstStyle>
            <a:lvl1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lvl="0" algn="ctr">
              <a:defRPr/>
            </a:pPr>
            <a:r>
              <a:rPr lang="ru-RU" kern="0" dirty="0">
                <a:latin typeface="Corbel" panose="020B0503020204020204" pitchFamily="34" charset="0"/>
              </a:rPr>
              <a:t>III. Весть об Иисусе во всей Библии</a:t>
            </a:r>
            <a:endParaRPr kumimoji="0" lang="ru-RU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 pitchFamily="34" charset="0"/>
              <a:sym typeface="Helvetica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B98E70A-A1DE-FEFA-B26F-59B2C4E7FF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27" y="237150"/>
            <a:ext cx="968992" cy="968992"/>
          </a:xfrm>
          <a:prstGeom prst="rect">
            <a:avLst/>
          </a:prstGeom>
        </p:spPr>
      </p:pic>
      <p:sp>
        <p:nvSpPr>
          <p:cNvPr id="7" name="Пятиугольник 6"/>
          <p:cNvSpPr/>
          <p:nvPr/>
        </p:nvSpPr>
        <p:spPr>
          <a:xfrm>
            <a:off x="509441" y="3333750"/>
            <a:ext cx="9610219" cy="1466850"/>
          </a:xfrm>
          <a:prstGeom prst="homePlate">
            <a:avLst>
              <a:gd name="adj" fmla="val 24086"/>
            </a:avLst>
          </a:prstGeom>
          <a:solidFill>
            <a:srgbClr val="B2606E">
              <a:alpha val="44000"/>
            </a:srgbClr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680238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9442" y="1745738"/>
            <a:ext cx="9532991" cy="4511621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ru-RU" sz="3600" dirty="0">
                <a:latin typeface="Corbel" panose="020B0503020204020204" pitchFamily="34" charset="0"/>
              </a:rPr>
              <a:t>Все пророки предсказывали приход Христа.</a:t>
            </a:r>
          </a:p>
          <a:p>
            <a:pPr marL="457200" lvl="1" indent="0">
              <a:buNone/>
            </a:pPr>
            <a:r>
              <a:rPr lang="ru-RU" sz="3600" dirty="0">
                <a:latin typeface="Corbel" panose="020B0503020204020204" pitchFamily="34" charset="0"/>
              </a:rPr>
              <a:t>Новый Завет: Евангелия начинаются с рождества Иисуса; служение Иисуса: распятие: воскресение.  НЗ весь про Иисуса.</a:t>
            </a: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8310FFA0-0F2F-D867-9548-A14A21BECAAD}"/>
              </a:ext>
            </a:extLst>
          </p:cNvPr>
          <p:cNvCxnSpPr>
            <a:cxnSpLocks/>
          </p:cNvCxnSpPr>
          <p:nvPr/>
        </p:nvCxnSpPr>
        <p:spPr>
          <a:xfrm>
            <a:off x="397565" y="1463760"/>
            <a:ext cx="9722095" cy="0"/>
          </a:xfrm>
          <a:prstGeom prst="line">
            <a:avLst/>
          </a:prstGeom>
          <a:noFill/>
          <a:ln w="508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ACC6EC-3038-86D9-8531-19C98587A88E}"/>
              </a:ext>
            </a:extLst>
          </p:cNvPr>
          <p:cNvSpPr txBox="1">
            <a:spLocks/>
          </p:cNvSpPr>
          <p:nvPr/>
        </p:nvSpPr>
        <p:spPr>
          <a:xfrm>
            <a:off x="1733550" y="159668"/>
            <a:ext cx="8386110" cy="12954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rtlCol="0" anchor="ctr">
            <a:noAutofit/>
          </a:bodyPr>
          <a:lstStyle>
            <a:lvl1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lvl="0" algn="ctr">
              <a:defRPr/>
            </a:pPr>
            <a:r>
              <a:rPr lang="ru-RU" kern="0" dirty="0">
                <a:latin typeface="Corbel" panose="020B0503020204020204" pitchFamily="34" charset="0"/>
              </a:rPr>
              <a:t>III. Весть об Иисусе во всей Библии</a:t>
            </a:r>
            <a:endParaRPr kumimoji="0" lang="ru-RU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 pitchFamily="34" charset="0"/>
              <a:sym typeface="Helvetica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B98E70A-A1DE-FEFA-B26F-59B2C4E7FF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27" y="237150"/>
            <a:ext cx="968992" cy="96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6965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9442" y="1745738"/>
            <a:ext cx="9532991" cy="4511621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ru-RU" sz="3600" dirty="0">
                <a:latin typeface="Corbel" panose="020B0503020204020204" pitchFamily="34" charset="0"/>
              </a:rPr>
              <a:t>Деяния и послания говорят об ожидании пришествия Иисуса</a:t>
            </a:r>
          </a:p>
          <a:p>
            <a:pPr marL="457200" lvl="1" indent="0">
              <a:buNone/>
            </a:pPr>
            <a:r>
              <a:rPr lang="ru-RU" sz="3600" dirty="0">
                <a:latin typeface="Corbel" panose="020B0503020204020204" pitchFamily="34" charset="0"/>
              </a:rPr>
              <a:t>Библия завершается вестью об ожидании Иисуса –</a:t>
            </a:r>
            <a:br>
              <a:rPr lang="ru-RU" sz="3600" dirty="0">
                <a:latin typeface="Corbel" panose="020B0503020204020204" pitchFamily="34" charset="0"/>
              </a:rPr>
            </a:br>
            <a:br>
              <a:rPr lang="ru-RU" sz="3600" dirty="0">
                <a:latin typeface="Corbel" panose="020B0503020204020204" pitchFamily="34" charset="0"/>
              </a:rPr>
            </a:br>
            <a:r>
              <a:rPr lang="ru-RU" sz="2800" dirty="0">
                <a:latin typeface="Corbel" panose="020B0503020204020204" pitchFamily="34" charset="0"/>
              </a:rPr>
              <a:t>«</a:t>
            </a:r>
            <a:r>
              <a:rPr lang="ru-RU" sz="2800" i="1" dirty="0">
                <a:latin typeface="Corbel" panose="020B0503020204020204" pitchFamily="34" charset="0"/>
              </a:rPr>
              <a:t>Свидетельствующий сие говорит: ей, гряду скоро! Аминь. Ей, гряди, Господи Иисусе!</a:t>
            </a:r>
            <a:r>
              <a:rPr lang="ru-RU" sz="2800" dirty="0">
                <a:latin typeface="Corbel" panose="020B0503020204020204" pitchFamily="34" charset="0"/>
              </a:rPr>
              <a:t>» </a:t>
            </a:r>
            <a:r>
              <a:rPr lang="ru-RU" sz="2400" b="1" dirty="0" err="1">
                <a:latin typeface="Corbel" panose="020B0503020204020204" pitchFamily="34" charset="0"/>
              </a:rPr>
              <a:t>Откр</a:t>
            </a:r>
            <a:r>
              <a:rPr lang="ru-RU" sz="2400" b="1" dirty="0">
                <a:latin typeface="Corbel" panose="020B0503020204020204" pitchFamily="34" charset="0"/>
              </a:rPr>
              <a:t>. 22:20</a:t>
            </a: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8310FFA0-0F2F-D867-9548-A14A21BECAAD}"/>
              </a:ext>
            </a:extLst>
          </p:cNvPr>
          <p:cNvCxnSpPr>
            <a:cxnSpLocks/>
          </p:cNvCxnSpPr>
          <p:nvPr/>
        </p:nvCxnSpPr>
        <p:spPr>
          <a:xfrm>
            <a:off x="397565" y="1463760"/>
            <a:ext cx="9722095" cy="0"/>
          </a:xfrm>
          <a:prstGeom prst="line">
            <a:avLst/>
          </a:prstGeom>
          <a:noFill/>
          <a:ln w="508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ACC6EC-3038-86D9-8531-19C98587A88E}"/>
              </a:ext>
            </a:extLst>
          </p:cNvPr>
          <p:cNvSpPr txBox="1">
            <a:spLocks/>
          </p:cNvSpPr>
          <p:nvPr/>
        </p:nvSpPr>
        <p:spPr>
          <a:xfrm>
            <a:off x="1733550" y="159668"/>
            <a:ext cx="8386110" cy="12954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rtlCol="0" anchor="ctr">
            <a:noAutofit/>
          </a:bodyPr>
          <a:lstStyle>
            <a:lvl1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lvl="0" algn="ctr">
              <a:defRPr/>
            </a:pPr>
            <a:r>
              <a:rPr lang="ru-RU" kern="0" dirty="0">
                <a:latin typeface="Corbel" panose="020B0503020204020204" pitchFamily="34" charset="0"/>
              </a:rPr>
              <a:t>III. Весть об Иисусе во всей Библии</a:t>
            </a:r>
            <a:endParaRPr kumimoji="0" lang="ru-RU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 pitchFamily="34" charset="0"/>
              <a:sym typeface="Helvetica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B98E70A-A1DE-FEFA-B26F-59B2C4E7FF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27" y="237150"/>
            <a:ext cx="968992" cy="968992"/>
          </a:xfrm>
          <a:prstGeom prst="rect">
            <a:avLst/>
          </a:prstGeom>
        </p:spPr>
      </p:pic>
      <p:sp>
        <p:nvSpPr>
          <p:cNvPr id="6" name="Пятиугольник 5"/>
          <p:cNvSpPr/>
          <p:nvPr/>
        </p:nvSpPr>
        <p:spPr>
          <a:xfrm>
            <a:off x="902141" y="4210050"/>
            <a:ext cx="8712941" cy="1238250"/>
          </a:xfrm>
          <a:prstGeom prst="homePlate">
            <a:avLst>
              <a:gd name="adj" fmla="val 24086"/>
            </a:avLst>
          </a:prstGeom>
          <a:solidFill>
            <a:srgbClr val="B2606E">
              <a:alpha val="44000"/>
            </a:srgbClr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9265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9442" y="1745738"/>
            <a:ext cx="9532991" cy="4511621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ru-RU" sz="3600" dirty="0">
                <a:latin typeface="Corbel" panose="020B0503020204020204" pitchFamily="34" charset="0"/>
              </a:rPr>
              <a:t>Услышав весть об Иисусе ученики снова обрели надежду.</a:t>
            </a:r>
          </a:p>
          <a:p>
            <a:pPr marL="457200" lvl="1" indent="0">
              <a:buNone/>
            </a:pPr>
            <a:r>
              <a:rPr lang="ru-RU" sz="3600" dirty="0">
                <a:latin typeface="Corbel" panose="020B0503020204020204" pitchFamily="34" charset="0"/>
              </a:rPr>
              <a:t>У них загорелось сердце –</a:t>
            </a:r>
            <a:br>
              <a:rPr lang="ru-RU" sz="3600" dirty="0">
                <a:latin typeface="Corbel" panose="020B0503020204020204" pitchFamily="34" charset="0"/>
              </a:rPr>
            </a:br>
            <a:br>
              <a:rPr lang="ru-RU" sz="3600" dirty="0">
                <a:latin typeface="Corbel" panose="020B0503020204020204" pitchFamily="34" charset="0"/>
              </a:rPr>
            </a:br>
            <a:r>
              <a:rPr lang="ru-RU" sz="2800" dirty="0">
                <a:latin typeface="Corbel" panose="020B0503020204020204" pitchFamily="34" charset="0"/>
              </a:rPr>
              <a:t>«</a:t>
            </a:r>
            <a:r>
              <a:rPr lang="ru-RU" sz="2800" i="1" dirty="0">
                <a:latin typeface="Corbel" panose="020B0503020204020204" pitchFamily="34" charset="0"/>
              </a:rPr>
              <a:t>И они сказали друг другу: не горело ли в нас сердце наше, когда Он говорил нам на дороге и когда изъяснял нам Писание?</a:t>
            </a:r>
            <a:r>
              <a:rPr lang="ru-RU" sz="2800" dirty="0">
                <a:latin typeface="Corbel" panose="020B0503020204020204" pitchFamily="34" charset="0"/>
              </a:rPr>
              <a:t>» </a:t>
            </a:r>
            <a:r>
              <a:rPr lang="ru-RU" sz="2400" b="1" dirty="0" err="1">
                <a:latin typeface="Corbel" panose="020B0503020204020204" pitchFamily="34" charset="0"/>
              </a:rPr>
              <a:t>Лк</a:t>
            </a:r>
            <a:r>
              <a:rPr lang="ru-RU" sz="2400" b="1" dirty="0">
                <a:latin typeface="Corbel" panose="020B0503020204020204" pitchFamily="34" charset="0"/>
              </a:rPr>
              <a:t>. 24:32</a:t>
            </a: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8310FFA0-0F2F-D867-9548-A14A21BECAAD}"/>
              </a:ext>
            </a:extLst>
          </p:cNvPr>
          <p:cNvCxnSpPr>
            <a:cxnSpLocks/>
          </p:cNvCxnSpPr>
          <p:nvPr/>
        </p:nvCxnSpPr>
        <p:spPr>
          <a:xfrm>
            <a:off x="397565" y="1463760"/>
            <a:ext cx="9722095" cy="0"/>
          </a:xfrm>
          <a:prstGeom prst="line">
            <a:avLst/>
          </a:prstGeom>
          <a:noFill/>
          <a:ln w="508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ACC6EC-3038-86D9-8531-19C98587A88E}"/>
              </a:ext>
            </a:extLst>
          </p:cNvPr>
          <p:cNvSpPr txBox="1">
            <a:spLocks/>
          </p:cNvSpPr>
          <p:nvPr/>
        </p:nvSpPr>
        <p:spPr>
          <a:xfrm>
            <a:off x="1733550" y="159668"/>
            <a:ext cx="8386110" cy="12954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rtlCol="0" anchor="ctr">
            <a:noAutofit/>
          </a:bodyPr>
          <a:lstStyle>
            <a:lvl1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lvl="0" algn="ctr">
              <a:defRPr/>
            </a:pPr>
            <a:r>
              <a:rPr lang="ru-RU" kern="0" dirty="0">
                <a:latin typeface="Corbel" panose="020B0503020204020204" pitchFamily="34" charset="0"/>
              </a:rPr>
              <a:t>I</a:t>
            </a:r>
            <a:r>
              <a:rPr lang="en-US" kern="0" dirty="0">
                <a:latin typeface="Corbel" panose="020B0503020204020204" pitchFamily="34" charset="0"/>
              </a:rPr>
              <a:t>V</a:t>
            </a:r>
            <a:r>
              <a:rPr lang="ru-RU" kern="0" dirty="0">
                <a:latin typeface="Corbel" panose="020B0503020204020204" pitchFamily="34" charset="0"/>
              </a:rPr>
              <a:t>. Весть об Иисусе изменяет жизнь к лучшему</a:t>
            </a:r>
            <a:endParaRPr kumimoji="0" lang="ru-RU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 pitchFamily="34" charset="0"/>
              <a:sym typeface="Helvetica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B98E70A-A1DE-FEFA-B26F-59B2C4E7FF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27" y="237150"/>
            <a:ext cx="968992" cy="968992"/>
          </a:xfrm>
          <a:prstGeom prst="rect">
            <a:avLst/>
          </a:prstGeom>
        </p:spPr>
      </p:pic>
      <p:sp>
        <p:nvSpPr>
          <p:cNvPr id="6" name="Пятиугольник 5"/>
          <p:cNvSpPr/>
          <p:nvPr/>
        </p:nvSpPr>
        <p:spPr>
          <a:xfrm>
            <a:off x="902142" y="3781426"/>
            <a:ext cx="9217518" cy="1428750"/>
          </a:xfrm>
          <a:prstGeom prst="homePlate">
            <a:avLst>
              <a:gd name="adj" fmla="val 24086"/>
            </a:avLst>
          </a:prstGeom>
          <a:solidFill>
            <a:srgbClr val="B2606E">
              <a:alpha val="44000"/>
            </a:srgbClr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50673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9442" y="1745738"/>
            <a:ext cx="9532991" cy="4511621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ru-RU" sz="3600" dirty="0">
                <a:latin typeface="Corbel" panose="020B0503020204020204" pitchFamily="34" charset="0"/>
              </a:rPr>
              <a:t>Они ночью побежали в город, к своим, к церкви –</a:t>
            </a:r>
            <a:br>
              <a:rPr lang="ru-RU" sz="3600" dirty="0">
                <a:latin typeface="Corbel" panose="020B0503020204020204" pitchFamily="34" charset="0"/>
              </a:rPr>
            </a:br>
            <a:br>
              <a:rPr lang="ru-RU" sz="3600" dirty="0">
                <a:latin typeface="Corbel" panose="020B0503020204020204" pitchFamily="34" charset="0"/>
              </a:rPr>
            </a:br>
            <a:r>
              <a:rPr lang="ru-RU" sz="2800" dirty="0">
                <a:latin typeface="Corbel" panose="020B0503020204020204" pitchFamily="34" charset="0"/>
              </a:rPr>
              <a:t>«</a:t>
            </a:r>
            <a:r>
              <a:rPr lang="ru-RU" sz="2800" i="1" dirty="0">
                <a:latin typeface="Corbel" panose="020B0503020204020204" pitchFamily="34" charset="0"/>
              </a:rPr>
              <a:t>И, встав в тот же час, возвратились в Иерусалим и нашли вместе одиннадцать Апостолов и бывших с ними...</a:t>
            </a:r>
            <a:r>
              <a:rPr lang="ru-RU" sz="2800" dirty="0">
                <a:latin typeface="Corbel" panose="020B0503020204020204" pitchFamily="34" charset="0"/>
              </a:rPr>
              <a:t>» </a:t>
            </a:r>
            <a:r>
              <a:rPr lang="ru-RU" sz="2400" b="1" dirty="0" err="1">
                <a:latin typeface="Corbel" panose="020B0503020204020204" pitchFamily="34" charset="0"/>
              </a:rPr>
              <a:t>Лк</a:t>
            </a:r>
            <a:r>
              <a:rPr lang="ru-RU" sz="2400" b="1" dirty="0">
                <a:latin typeface="Corbel" panose="020B0503020204020204" pitchFamily="34" charset="0"/>
              </a:rPr>
              <a:t>. 24:33</a:t>
            </a: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8310FFA0-0F2F-D867-9548-A14A21BECAAD}"/>
              </a:ext>
            </a:extLst>
          </p:cNvPr>
          <p:cNvCxnSpPr>
            <a:cxnSpLocks/>
          </p:cNvCxnSpPr>
          <p:nvPr/>
        </p:nvCxnSpPr>
        <p:spPr>
          <a:xfrm>
            <a:off x="397565" y="1463760"/>
            <a:ext cx="9722095" cy="0"/>
          </a:xfrm>
          <a:prstGeom prst="line">
            <a:avLst/>
          </a:prstGeom>
          <a:noFill/>
          <a:ln w="508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ACC6EC-3038-86D9-8531-19C98587A88E}"/>
              </a:ext>
            </a:extLst>
          </p:cNvPr>
          <p:cNvSpPr txBox="1">
            <a:spLocks/>
          </p:cNvSpPr>
          <p:nvPr/>
        </p:nvSpPr>
        <p:spPr>
          <a:xfrm>
            <a:off x="1733550" y="159668"/>
            <a:ext cx="8386110" cy="12954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rtlCol="0" anchor="ctr">
            <a:noAutofit/>
          </a:bodyPr>
          <a:lstStyle>
            <a:lvl1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lvl="0" algn="ctr">
              <a:defRPr/>
            </a:pPr>
            <a:r>
              <a:rPr lang="ru-RU" kern="0" dirty="0">
                <a:latin typeface="Corbel" panose="020B0503020204020204" pitchFamily="34" charset="0"/>
              </a:rPr>
              <a:t>I</a:t>
            </a:r>
            <a:r>
              <a:rPr lang="en-US" kern="0" dirty="0">
                <a:latin typeface="Corbel" panose="020B0503020204020204" pitchFamily="34" charset="0"/>
              </a:rPr>
              <a:t>V</a:t>
            </a:r>
            <a:r>
              <a:rPr lang="ru-RU" kern="0" dirty="0">
                <a:latin typeface="Corbel" panose="020B0503020204020204" pitchFamily="34" charset="0"/>
              </a:rPr>
              <a:t>. Весть об Иисусе изменяет жизнь к лучшему</a:t>
            </a:r>
            <a:endParaRPr kumimoji="0" lang="ru-RU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 pitchFamily="34" charset="0"/>
              <a:sym typeface="Helvetica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B98E70A-A1DE-FEFA-B26F-59B2C4E7FF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27" y="237150"/>
            <a:ext cx="968992" cy="968992"/>
          </a:xfrm>
          <a:prstGeom prst="rect">
            <a:avLst/>
          </a:prstGeom>
        </p:spPr>
      </p:pic>
      <p:sp>
        <p:nvSpPr>
          <p:cNvPr id="6" name="Пятиугольник 5"/>
          <p:cNvSpPr/>
          <p:nvPr/>
        </p:nvSpPr>
        <p:spPr>
          <a:xfrm>
            <a:off x="902141" y="3114675"/>
            <a:ext cx="8712941" cy="1466850"/>
          </a:xfrm>
          <a:prstGeom prst="homePlate">
            <a:avLst>
              <a:gd name="adj" fmla="val 24086"/>
            </a:avLst>
          </a:prstGeom>
          <a:solidFill>
            <a:srgbClr val="B2606E">
              <a:alpha val="44000"/>
            </a:srgbClr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909304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9442" y="1981200"/>
            <a:ext cx="9532991" cy="4276159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Aft>
                <a:spcPts val="1200"/>
              </a:spcAft>
            </a:pPr>
            <a:endParaRPr lang="ru-RU" sz="3600" dirty="0">
              <a:latin typeface="Corbel" panose="020B0503020204020204" pitchFamily="34" charset="0"/>
            </a:endParaRP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8310FFA0-0F2F-D867-9548-A14A21BECAAD}"/>
              </a:ext>
            </a:extLst>
          </p:cNvPr>
          <p:cNvCxnSpPr>
            <a:cxnSpLocks/>
          </p:cNvCxnSpPr>
          <p:nvPr/>
        </p:nvCxnSpPr>
        <p:spPr>
          <a:xfrm>
            <a:off x="397565" y="1463760"/>
            <a:ext cx="9722095" cy="0"/>
          </a:xfrm>
          <a:prstGeom prst="line">
            <a:avLst/>
          </a:prstGeom>
          <a:noFill/>
          <a:ln w="508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ACC6EC-3038-86D9-8531-19C98587A88E}"/>
              </a:ext>
            </a:extLst>
          </p:cNvPr>
          <p:cNvSpPr txBox="1">
            <a:spLocks/>
          </p:cNvSpPr>
          <p:nvPr/>
        </p:nvSpPr>
        <p:spPr>
          <a:xfrm>
            <a:off x="397565" y="159668"/>
            <a:ext cx="9722095" cy="12954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rtlCol="0" anchor="ctr">
            <a:normAutofit/>
          </a:bodyPr>
          <a:lstStyle>
            <a:lvl1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lvl="0" algn="ctr">
              <a:defRPr/>
            </a:pPr>
            <a:r>
              <a:rPr lang="ru-RU" sz="4800" kern="0" dirty="0">
                <a:latin typeface="Corbel" panose="020B0503020204020204" pitchFamily="34" charset="0"/>
              </a:rPr>
              <a:t>ПРИЗЫВ</a:t>
            </a:r>
            <a:endParaRPr kumimoji="0" lang="ru-RU" sz="48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 pitchFamily="34" charset="0"/>
              <a:sym typeface="Helvetica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B98E70A-A1DE-FEFA-B26F-59B2C4E7FF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27" y="237150"/>
            <a:ext cx="968992" cy="96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9727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8310FFA0-0F2F-D867-9548-A14A21BECAAD}"/>
              </a:ext>
            </a:extLst>
          </p:cNvPr>
          <p:cNvCxnSpPr>
            <a:cxnSpLocks/>
          </p:cNvCxnSpPr>
          <p:nvPr/>
        </p:nvCxnSpPr>
        <p:spPr>
          <a:xfrm>
            <a:off x="397565" y="1463760"/>
            <a:ext cx="9722095" cy="0"/>
          </a:xfrm>
          <a:prstGeom prst="line">
            <a:avLst/>
          </a:prstGeom>
          <a:noFill/>
          <a:ln w="508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B98E70A-A1DE-FEFA-B26F-59B2C4E7FF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27" y="237150"/>
            <a:ext cx="968992" cy="96899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4" t="44533" r="52" b="26056"/>
          <a:stretch/>
        </p:blipFill>
        <p:spPr>
          <a:xfrm>
            <a:off x="0" y="4631317"/>
            <a:ext cx="10478814" cy="2226684"/>
          </a:xfrm>
          <a:prstGeom prst="rect">
            <a:avLst/>
          </a:prstGeom>
        </p:spPr>
      </p:pic>
      <p:grpSp>
        <p:nvGrpSpPr>
          <p:cNvPr id="8" name="Группа 7" descr="Декоративный элемент">
            <a:extLst>
              <a:ext uri="{FF2B5EF4-FFF2-40B4-BE49-F238E27FC236}">
                <a16:creationId xmlns:a16="http://schemas.microsoft.com/office/drawing/2014/main" id="{EB664AAE-5AE9-41D7-8346-002B9F445323}"/>
              </a:ext>
            </a:extLst>
          </p:cNvPr>
          <p:cNvGrpSpPr/>
          <p:nvPr/>
        </p:nvGrpSpPr>
        <p:grpSpPr>
          <a:xfrm>
            <a:off x="0" y="4631317"/>
            <a:ext cx="10496550" cy="2226684"/>
            <a:chOff x="270277" y="0"/>
            <a:chExt cx="6208649" cy="6858000"/>
          </a:xfrm>
        </p:grpSpPr>
        <p:sp>
          <p:nvSpPr>
            <p:cNvPr id="10" name="Полилиния: Фигура 10">
              <a:extLst>
                <a:ext uri="{FF2B5EF4-FFF2-40B4-BE49-F238E27FC236}">
                  <a16:creationId xmlns:a16="http://schemas.microsoft.com/office/drawing/2014/main" id="{927C3783-B800-4093-BB0D-D5AEF08C3B59}"/>
                </a:ext>
              </a:extLst>
            </p:cNvPr>
            <p:cNvSpPr/>
            <p:nvPr/>
          </p:nvSpPr>
          <p:spPr>
            <a:xfrm>
              <a:off x="270277" y="0"/>
              <a:ext cx="6208649" cy="6858000"/>
            </a:xfrm>
            <a:custGeom>
              <a:avLst/>
              <a:gdLst>
                <a:gd name="connsiteX0" fmla="*/ 0 w 6208649"/>
                <a:gd name="connsiteY0" fmla="*/ 0 h 6858000"/>
                <a:gd name="connsiteX1" fmla="*/ 6208649 w 6208649"/>
                <a:gd name="connsiteY1" fmla="*/ 0 h 6858000"/>
                <a:gd name="connsiteX2" fmla="*/ 2737815 w 6208649"/>
                <a:gd name="connsiteY2" fmla="*/ 6858000 h 6858000"/>
                <a:gd name="connsiteX3" fmla="*/ 0 w 6208649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08649" h="6858000">
                  <a:moveTo>
                    <a:pt x="0" y="0"/>
                  </a:moveTo>
                  <a:lnTo>
                    <a:pt x="6208649" y="0"/>
                  </a:lnTo>
                  <a:lnTo>
                    <a:pt x="2737815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lumMod val="95000"/>
                <a:alpha val="5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B576E978-A841-4A4F-B153-CC369D9391D3}"/>
                </a:ext>
              </a:extLst>
            </p:cNvPr>
            <p:cNvSpPr/>
            <p:nvPr/>
          </p:nvSpPr>
          <p:spPr>
            <a:xfrm>
              <a:off x="1451429" y="0"/>
              <a:ext cx="3222172" cy="6858000"/>
            </a:xfrm>
            <a:prstGeom prst="rect">
              <a:avLst/>
            </a:prstGeom>
            <a:solidFill>
              <a:schemeClr val="accent1">
                <a:alpha val="3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</p:grp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28BAA8DA-C40B-4AB9-9407-30FB70335152}"/>
              </a:ext>
            </a:extLst>
          </p:cNvPr>
          <p:cNvSpPr txBox="1">
            <a:spLocks/>
          </p:cNvSpPr>
          <p:nvPr/>
        </p:nvSpPr>
        <p:spPr>
          <a:xfrm>
            <a:off x="2824284" y="210218"/>
            <a:ext cx="4868656" cy="1382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rtlCol="0" anchor="ctr">
            <a:normAutofit/>
          </a:bodyPr>
          <a:lstStyle>
            <a:lvl1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algn="ctr"/>
            <a:r>
              <a:rPr lang="ru-RU" sz="4800" kern="0" dirty="0">
                <a:solidFill>
                  <a:srgbClr val="B2606E"/>
                </a:solidFill>
                <a:latin typeface="Corbel" panose="020B0503020204020204" pitchFamily="34" charset="0"/>
              </a:rPr>
              <a:t>Тема 3.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1235622" y="1849946"/>
            <a:ext cx="8025305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>
                <a:latin typeface="Corbel" panose="020B0503020204020204" pitchFamily="34" charset="0"/>
              </a:rPr>
              <a:t>ХРИСТОС – ГЛАВНАЯ ВЕСТЬ БИБЛИИ</a:t>
            </a:r>
            <a:br>
              <a:rPr lang="ru-RU" sz="6000" b="1" dirty="0">
                <a:latin typeface="Corbel" panose="020B0503020204020204" pitchFamily="34" charset="0"/>
              </a:rPr>
            </a:br>
            <a:r>
              <a:rPr lang="ru-RU" sz="4000" dirty="0" err="1">
                <a:latin typeface="Corbel" panose="020B0503020204020204" pitchFamily="34" charset="0"/>
              </a:rPr>
              <a:t>Лк</a:t>
            </a:r>
            <a:r>
              <a:rPr lang="ru-RU" sz="4000" dirty="0">
                <a:latin typeface="Corbel" panose="020B0503020204020204" pitchFamily="34" charset="0"/>
              </a:rPr>
              <a:t>. 24:27</a:t>
            </a:r>
            <a:endParaRPr lang="ru-RU" sz="4400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33477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9442" y="1745738"/>
            <a:ext cx="9532991" cy="4511621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ru-RU" sz="3600" dirty="0">
                <a:latin typeface="Corbel" panose="020B0503020204020204" pitchFamily="34" charset="0"/>
              </a:rPr>
              <a:t>Ученики направляются в </a:t>
            </a:r>
            <a:r>
              <a:rPr lang="ru-RU" sz="3600" dirty="0" err="1">
                <a:latin typeface="Corbel" panose="020B0503020204020204" pitchFamily="34" charset="0"/>
              </a:rPr>
              <a:t>Эммаус</a:t>
            </a:r>
            <a:r>
              <a:rPr lang="ru-RU" sz="3600" dirty="0">
                <a:latin typeface="Corbel" panose="020B0503020204020204" pitchFamily="34" charset="0"/>
              </a:rPr>
              <a:t>.</a:t>
            </a:r>
          </a:p>
          <a:p>
            <a:pPr marL="457200" lvl="1" indent="0">
              <a:buNone/>
            </a:pPr>
            <a:r>
              <a:rPr lang="ru-RU" sz="3600" dirty="0">
                <a:latin typeface="Corbel" panose="020B0503020204020204" pitchFamily="34" charset="0"/>
              </a:rPr>
              <a:t>Это было в день воскресения Иисуса («</a:t>
            </a:r>
            <a:r>
              <a:rPr lang="ru-RU" sz="3600" i="1" dirty="0">
                <a:latin typeface="Corbel" panose="020B0503020204020204" pitchFamily="34" charset="0"/>
              </a:rPr>
              <a:t>в тот же день</a:t>
            </a:r>
            <a:r>
              <a:rPr lang="ru-RU" sz="3600" dirty="0">
                <a:latin typeface="Corbel" panose="020B0503020204020204" pitchFamily="34" charset="0"/>
              </a:rPr>
              <a:t>» </a:t>
            </a:r>
            <a:r>
              <a:rPr lang="ru-RU" b="1" dirty="0">
                <a:latin typeface="Corbel" panose="020B0503020204020204" pitchFamily="34" charset="0"/>
              </a:rPr>
              <a:t>13 ст.</a:t>
            </a:r>
            <a:r>
              <a:rPr lang="ru-RU" sz="3600" dirty="0">
                <a:latin typeface="Corbel" panose="020B0503020204020204" pitchFamily="34" charset="0"/>
              </a:rPr>
              <a:t>).</a:t>
            </a:r>
          </a:p>
          <a:p>
            <a:pPr marL="457200" lvl="1" indent="0">
              <a:buNone/>
            </a:pPr>
            <a:r>
              <a:rPr lang="ru-RU" sz="3600" dirty="0">
                <a:latin typeface="Corbel" panose="020B0503020204020204" pitchFamily="34" charset="0"/>
              </a:rPr>
              <a:t>Они обсуждают все происшедшее («</a:t>
            </a:r>
            <a:r>
              <a:rPr lang="ru-RU" sz="3600" i="1" dirty="0">
                <a:latin typeface="Corbel" panose="020B0503020204020204" pitchFamily="34" charset="0"/>
              </a:rPr>
              <a:t>о всех сих событиях</a:t>
            </a:r>
            <a:r>
              <a:rPr lang="ru-RU" sz="3600" dirty="0">
                <a:latin typeface="Corbel" panose="020B0503020204020204" pitchFamily="34" charset="0"/>
              </a:rPr>
              <a:t>» </a:t>
            </a:r>
            <a:r>
              <a:rPr lang="ru-RU" b="1" dirty="0">
                <a:latin typeface="Corbel" panose="020B0503020204020204" pitchFamily="34" charset="0"/>
              </a:rPr>
              <a:t>14 ст.</a:t>
            </a:r>
            <a:r>
              <a:rPr lang="ru-RU" sz="3600" dirty="0">
                <a:latin typeface="Corbel" panose="020B0503020204020204" pitchFamily="34" charset="0"/>
              </a:rPr>
              <a:t>).</a:t>
            </a:r>
          </a:p>
          <a:p>
            <a:pPr marL="457200" lvl="1" indent="0">
              <a:buNone/>
            </a:pPr>
            <a:r>
              <a:rPr lang="ru-RU" sz="3600" dirty="0">
                <a:latin typeface="Corbel" panose="020B0503020204020204" pitchFamily="34" charset="0"/>
              </a:rPr>
              <a:t>Ученики подавлены («</a:t>
            </a:r>
            <a:r>
              <a:rPr lang="ru-RU" sz="3600" i="1" dirty="0">
                <a:latin typeface="Corbel" panose="020B0503020204020204" pitchFamily="34" charset="0"/>
              </a:rPr>
              <a:t>а мы надеялись было</a:t>
            </a:r>
            <a:r>
              <a:rPr lang="ru-RU" sz="3600" dirty="0">
                <a:latin typeface="Corbel" panose="020B0503020204020204" pitchFamily="34" charset="0"/>
              </a:rPr>
              <a:t>» </a:t>
            </a:r>
            <a:r>
              <a:rPr lang="ru-RU" b="1" dirty="0">
                <a:latin typeface="Corbel" panose="020B0503020204020204" pitchFamily="34" charset="0"/>
              </a:rPr>
              <a:t>21 ст.</a:t>
            </a:r>
            <a:r>
              <a:rPr lang="ru-RU" sz="3600" dirty="0">
                <a:latin typeface="Corbel" panose="020B0503020204020204" pitchFamily="34" charset="0"/>
              </a:rPr>
              <a:t>).</a:t>
            </a: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8310FFA0-0F2F-D867-9548-A14A21BECAAD}"/>
              </a:ext>
            </a:extLst>
          </p:cNvPr>
          <p:cNvCxnSpPr>
            <a:cxnSpLocks/>
          </p:cNvCxnSpPr>
          <p:nvPr/>
        </p:nvCxnSpPr>
        <p:spPr>
          <a:xfrm>
            <a:off x="397565" y="1463760"/>
            <a:ext cx="9722095" cy="0"/>
          </a:xfrm>
          <a:prstGeom prst="line">
            <a:avLst/>
          </a:prstGeom>
          <a:noFill/>
          <a:ln w="508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ACC6EC-3038-86D9-8531-19C98587A88E}"/>
              </a:ext>
            </a:extLst>
          </p:cNvPr>
          <p:cNvSpPr txBox="1">
            <a:spLocks/>
          </p:cNvSpPr>
          <p:nvPr/>
        </p:nvSpPr>
        <p:spPr>
          <a:xfrm>
            <a:off x="1733550" y="159668"/>
            <a:ext cx="8386110" cy="12954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rtlCol="0" anchor="ctr">
            <a:noAutofit/>
          </a:bodyPr>
          <a:lstStyle>
            <a:lvl1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lvl="0" algn="ctr">
              <a:defRPr/>
            </a:pPr>
            <a:r>
              <a:rPr lang="ru-RU" kern="0" dirty="0">
                <a:latin typeface="Corbel" panose="020B0503020204020204" pitchFamily="34" charset="0"/>
              </a:rPr>
              <a:t>I. Разочарованные ученики </a:t>
            </a:r>
            <a:br>
              <a:rPr lang="ru-RU" kern="0" dirty="0">
                <a:latin typeface="Corbel" panose="020B0503020204020204" pitchFamily="34" charset="0"/>
              </a:rPr>
            </a:br>
            <a:r>
              <a:rPr lang="ru-RU" sz="4000" b="0" kern="0" dirty="0" err="1">
                <a:latin typeface="Corbel" panose="020B0503020204020204" pitchFamily="34" charset="0"/>
              </a:rPr>
              <a:t>Лк</a:t>
            </a:r>
            <a:r>
              <a:rPr lang="ru-RU" sz="4000" b="0" kern="0" dirty="0">
                <a:latin typeface="Corbel" panose="020B0503020204020204" pitchFamily="34" charset="0"/>
              </a:rPr>
              <a:t>. 24:13-24</a:t>
            </a:r>
            <a:endParaRPr kumimoji="0" lang="ru-RU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 pitchFamily="34" charset="0"/>
              <a:sym typeface="Helvetica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B98E70A-A1DE-FEFA-B26F-59B2C4E7FF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27" y="237150"/>
            <a:ext cx="968992" cy="96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2227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9442" y="1745738"/>
            <a:ext cx="9532991" cy="4511621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ru-RU" sz="3600" u="sng" dirty="0">
                <a:latin typeface="Corbel" panose="020B0503020204020204" pitchFamily="34" charset="0"/>
              </a:rPr>
              <a:t>Вывод:</a:t>
            </a:r>
            <a:r>
              <a:rPr lang="ru-RU" sz="3600" dirty="0">
                <a:latin typeface="Corbel" panose="020B0503020204020204" pitchFamily="34" charset="0"/>
              </a:rPr>
              <a:t> Состояние этих двух учеников похоже на состояние многих людей. Они возлагают какие-то надежды, но получают в ответ разочарование. </a:t>
            </a: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8310FFA0-0F2F-D867-9548-A14A21BECAAD}"/>
              </a:ext>
            </a:extLst>
          </p:cNvPr>
          <p:cNvCxnSpPr>
            <a:cxnSpLocks/>
          </p:cNvCxnSpPr>
          <p:nvPr/>
        </p:nvCxnSpPr>
        <p:spPr>
          <a:xfrm>
            <a:off x="397565" y="1463760"/>
            <a:ext cx="9722095" cy="0"/>
          </a:xfrm>
          <a:prstGeom prst="line">
            <a:avLst/>
          </a:prstGeom>
          <a:noFill/>
          <a:ln w="508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ACC6EC-3038-86D9-8531-19C98587A88E}"/>
              </a:ext>
            </a:extLst>
          </p:cNvPr>
          <p:cNvSpPr txBox="1">
            <a:spLocks/>
          </p:cNvSpPr>
          <p:nvPr/>
        </p:nvSpPr>
        <p:spPr>
          <a:xfrm>
            <a:off x="1733550" y="159668"/>
            <a:ext cx="8386110" cy="12954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rtlCol="0" anchor="ctr">
            <a:noAutofit/>
          </a:bodyPr>
          <a:lstStyle>
            <a:lvl1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lvl="0" algn="ctr">
              <a:defRPr/>
            </a:pPr>
            <a:r>
              <a:rPr lang="ru-RU" kern="0" dirty="0">
                <a:latin typeface="Corbel" panose="020B0503020204020204" pitchFamily="34" charset="0"/>
              </a:rPr>
              <a:t>I. Разочарованные ученики </a:t>
            </a:r>
            <a:br>
              <a:rPr lang="ru-RU" kern="0" dirty="0">
                <a:latin typeface="Corbel" panose="020B0503020204020204" pitchFamily="34" charset="0"/>
              </a:rPr>
            </a:br>
            <a:r>
              <a:rPr lang="ru-RU" sz="4000" b="0" kern="0" dirty="0" err="1">
                <a:latin typeface="Corbel" panose="020B0503020204020204" pitchFamily="34" charset="0"/>
              </a:rPr>
              <a:t>Лк</a:t>
            </a:r>
            <a:r>
              <a:rPr lang="ru-RU" sz="4000" b="0" kern="0" dirty="0">
                <a:latin typeface="Corbel" panose="020B0503020204020204" pitchFamily="34" charset="0"/>
              </a:rPr>
              <a:t>. 24:13-24</a:t>
            </a:r>
            <a:endParaRPr kumimoji="0" lang="ru-RU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 pitchFamily="34" charset="0"/>
              <a:sym typeface="Helvetica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B98E70A-A1DE-FEFA-B26F-59B2C4E7FF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27" y="237150"/>
            <a:ext cx="968992" cy="96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0366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9442" y="1745738"/>
            <a:ext cx="9532991" cy="4511621"/>
          </a:xfrm>
        </p:spPr>
        <p:txBody>
          <a:bodyPr>
            <a:normAutofit lnSpcReduction="10000"/>
          </a:bodyPr>
          <a:lstStyle/>
          <a:p>
            <a:pPr marL="457200" lvl="1" indent="0">
              <a:buNone/>
            </a:pPr>
            <a:r>
              <a:rPr lang="ru-RU" sz="3600" dirty="0">
                <a:latin typeface="Corbel" panose="020B0503020204020204" pitchFamily="34" charset="0"/>
              </a:rPr>
              <a:t>Иисус обращает внимание учеников, что они упустили главную весть Библии («</a:t>
            </a:r>
            <a:r>
              <a:rPr lang="ru-RU" sz="3600" i="1" dirty="0">
                <a:latin typeface="Corbel" panose="020B0503020204020204" pitchFamily="34" charset="0"/>
              </a:rPr>
              <a:t>о неосмысленные, чтобы веровать…</a:t>
            </a:r>
            <a:r>
              <a:rPr lang="ru-RU" sz="3600" dirty="0">
                <a:latin typeface="Corbel" panose="020B0503020204020204" pitchFamily="34" charset="0"/>
              </a:rPr>
              <a:t>» </a:t>
            </a:r>
            <a:br>
              <a:rPr lang="ru-RU" sz="3600" dirty="0">
                <a:latin typeface="Corbel" panose="020B0503020204020204" pitchFamily="34" charset="0"/>
              </a:rPr>
            </a:br>
            <a:r>
              <a:rPr lang="ru-RU" b="1" dirty="0">
                <a:latin typeface="Corbel" panose="020B0503020204020204" pitchFamily="34" charset="0"/>
              </a:rPr>
              <a:t>25 ст.</a:t>
            </a:r>
            <a:r>
              <a:rPr lang="ru-RU" sz="3600" dirty="0">
                <a:latin typeface="Corbel" panose="020B0503020204020204" pitchFamily="34" charset="0"/>
              </a:rPr>
              <a:t>).</a:t>
            </a:r>
          </a:p>
          <a:p>
            <a:pPr marL="457200" lvl="1" indent="0">
              <a:buNone/>
            </a:pPr>
            <a:r>
              <a:rPr lang="ru-RU" sz="3600" dirty="0">
                <a:latin typeface="Corbel" panose="020B0503020204020204" pitchFamily="34" charset="0"/>
              </a:rPr>
              <a:t>Иисус раскрывает им пророчества о Себе во всей Библии.</a:t>
            </a:r>
          </a:p>
          <a:p>
            <a:pPr marL="457200" lvl="1" indent="0">
              <a:buNone/>
            </a:pPr>
            <a:r>
              <a:rPr lang="ru-RU" sz="3600" dirty="0">
                <a:latin typeface="Corbel" panose="020B0503020204020204" pitchFamily="34" charset="0"/>
              </a:rPr>
              <a:t>Метод Иисуса был – исследование всей Библии («</a:t>
            </a:r>
            <a:r>
              <a:rPr lang="ru-RU" sz="3600" i="1" dirty="0">
                <a:latin typeface="Corbel" panose="020B0503020204020204" pitchFamily="34" charset="0"/>
              </a:rPr>
              <a:t>изъяснял им сказанное о Нем во всем Писании</a:t>
            </a:r>
            <a:r>
              <a:rPr lang="ru-RU" sz="3600" dirty="0">
                <a:latin typeface="Corbel" panose="020B0503020204020204" pitchFamily="34" charset="0"/>
              </a:rPr>
              <a:t>» </a:t>
            </a:r>
            <a:r>
              <a:rPr lang="ru-RU" b="1" dirty="0">
                <a:latin typeface="Corbel" panose="020B0503020204020204" pitchFamily="34" charset="0"/>
              </a:rPr>
              <a:t>27 ст.</a:t>
            </a:r>
            <a:r>
              <a:rPr lang="ru-RU" sz="3600" dirty="0">
                <a:latin typeface="Corbel" panose="020B0503020204020204" pitchFamily="34" charset="0"/>
              </a:rPr>
              <a:t>).</a:t>
            </a: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8310FFA0-0F2F-D867-9548-A14A21BECAAD}"/>
              </a:ext>
            </a:extLst>
          </p:cNvPr>
          <p:cNvCxnSpPr>
            <a:cxnSpLocks/>
          </p:cNvCxnSpPr>
          <p:nvPr/>
        </p:nvCxnSpPr>
        <p:spPr>
          <a:xfrm>
            <a:off x="397565" y="1463760"/>
            <a:ext cx="9722095" cy="0"/>
          </a:xfrm>
          <a:prstGeom prst="line">
            <a:avLst/>
          </a:prstGeom>
          <a:noFill/>
          <a:ln w="508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ACC6EC-3038-86D9-8531-19C98587A88E}"/>
              </a:ext>
            </a:extLst>
          </p:cNvPr>
          <p:cNvSpPr txBox="1">
            <a:spLocks/>
          </p:cNvSpPr>
          <p:nvPr/>
        </p:nvSpPr>
        <p:spPr>
          <a:xfrm>
            <a:off x="1733550" y="159668"/>
            <a:ext cx="8386110" cy="12954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rtlCol="0" anchor="ctr">
            <a:noAutofit/>
          </a:bodyPr>
          <a:lstStyle>
            <a:lvl1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lvl="0" algn="ctr">
              <a:defRPr/>
            </a:pPr>
            <a:r>
              <a:rPr lang="ru-RU" kern="0" dirty="0">
                <a:latin typeface="Corbel" panose="020B0503020204020204" pitchFamily="34" charset="0"/>
              </a:rPr>
              <a:t>II. Наставление Иисуса </a:t>
            </a:r>
            <a:br>
              <a:rPr lang="ru-RU" kern="0" dirty="0">
                <a:latin typeface="Corbel" panose="020B0503020204020204" pitchFamily="34" charset="0"/>
              </a:rPr>
            </a:br>
            <a:r>
              <a:rPr lang="ru-RU" sz="4000" b="0" kern="0" dirty="0" err="1">
                <a:latin typeface="Corbel" panose="020B0503020204020204" pitchFamily="34" charset="0"/>
              </a:rPr>
              <a:t>Лк</a:t>
            </a:r>
            <a:r>
              <a:rPr lang="ru-RU" sz="4000" b="0" kern="0" dirty="0">
                <a:latin typeface="Corbel" panose="020B0503020204020204" pitchFamily="34" charset="0"/>
              </a:rPr>
              <a:t>. 24:25-27</a:t>
            </a:r>
            <a:endParaRPr kumimoji="0" lang="ru-RU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 pitchFamily="34" charset="0"/>
              <a:sym typeface="Helvetica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B98E70A-A1DE-FEFA-B26F-59B2C4E7FF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27" y="237150"/>
            <a:ext cx="968992" cy="96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4625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9442" y="1745738"/>
            <a:ext cx="9532991" cy="4511621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ru-RU" sz="3600" u="sng" dirty="0">
                <a:latin typeface="Corbel" panose="020B0503020204020204" pitchFamily="34" charset="0"/>
              </a:rPr>
              <a:t>Вывод:</a:t>
            </a:r>
            <a:r>
              <a:rPr lang="ru-RU" sz="3600" dirty="0">
                <a:latin typeface="Corbel" panose="020B0503020204020204" pitchFamily="34" charset="0"/>
              </a:rPr>
              <a:t> Весть об Иисусе содержится в каждой части Библии. Это главная весть, проходящая через всю Библию. Когда ты читаешь Библию, ты должен найти там Иисуса! </a:t>
            </a: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8310FFA0-0F2F-D867-9548-A14A21BECAAD}"/>
              </a:ext>
            </a:extLst>
          </p:cNvPr>
          <p:cNvCxnSpPr>
            <a:cxnSpLocks/>
          </p:cNvCxnSpPr>
          <p:nvPr/>
        </p:nvCxnSpPr>
        <p:spPr>
          <a:xfrm>
            <a:off x="397565" y="1463760"/>
            <a:ext cx="9722095" cy="0"/>
          </a:xfrm>
          <a:prstGeom prst="line">
            <a:avLst/>
          </a:prstGeom>
          <a:noFill/>
          <a:ln w="508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ACC6EC-3038-86D9-8531-19C98587A88E}"/>
              </a:ext>
            </a:extLst>
          </p:cNvPr>
          <p:cNvSpPr txBox="1">
            <a:spLocks/>
          </p:cNvSpPr>
          <p:nvPr/>
        </p:nvSpPr>
        <p:spPr>
          <a:xfrm>
            <a:off x="1733550" y="159668"/>
            <a:ext cx="8386110" cy="12954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rtlCol="0" anchor="ctr">
            <a:noAutofit/>
          </a:bodyPr>
          <a:lstStyle>
            <a:lvl1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lvl="0" algn="ctr">
              <a:defRPr/>
            </a:pPr>
            <a:r>
              <a:rPr lang="ru-RU" kern="0" dirty="0">
                <a:latin typeface="Corbel" panose="020B0503020204020204" pitchFamily="34" charset="0"/>
              </a:rPr>
              <a:t>II. Наставление Иисуса </a:t>
            </a:r>
            <a:br>
              <a:rPr lang="ru-RU" kern="0" dirty="0">
                <a:latin typeface="Corbel" panose="020B0503020204020204" pitchFamily="34" charset="0"/>
              </a:rPr>
            </a:br>
            <a:r>
              <a:rPr lang="ru-RU" sz="4000" b="0" kern="0" dirty="0" err="1">
                <a:latin typeface="Corbel" panose="020B0503020204020204" pitchFamily="34" charset="0"/>
              </a:rPr>
              <a:t>Лк</a:t>
            </a:r>
            <a:r>
              <a:rPr lang="ru-RU" sz="4000" b="0" kern="0" dirty="0">
                <a:latin typeface="Corbel" panose="020B0503020204020204" pitchFamily="34" charset="0"/>
              </a:rPr>
              <a:t>. 24:25-27</a:t>
            </a:r>
            <a:endParaRPr kumimoji="0" lang="ru-RU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 pitchFamily="34" charset="0"/>
              <a:sym typeface="Helvetica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B98E70A-A1DE-FEFA-B26F-59B2C4E7FF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27" y="237150"/>
            <a:ext cx="968992" cy="96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6462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9442" y="1745738"/>
            <a:ext cx="9532991" cy="4511621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ru-RU" sz="3600" b="1" dirty="0">
                <a:latin typeface="Corbel" panose="020B0503020204020204" pitchFamily="34" charset="0"/>
              </a:rPr>
              <a:t>Быт. 3:15</a:t>
            </a:r>
            <a:r>
              <a:rPr lang="ru-RU" sz="3600" dirty="0">
                <a:latin typeface="Corbel" panose="020B0503020204020204" pitchFamily="34" charset="0"/>
              </a:rPr>
              <a:t> – первое пророчество. Пророчество об Иисусе – это мгновенный ответ Бога на грех.</a:t>
            </a:r>
          </a:p>
          <a:p>
            <a:pPr marL="457200" lvl="1" indent="0">
              <a:buNone/>
            </a:pPr>
            <a:endParaRPr lang="ru-RU" sz="3600" dirty="0">
              <a:latin typeface="Corbel" panose="020B0503020204020204" pitchFamily="34" charset="0"/>
            </a:endParaRPr>
          </a:p>
          <a:p>
            <a:pPr marL="457200" lvl="1" indent="0">
              <a:buNone/>
            </a:pPr>
            <a:r>
              <a:rPr lang="ru-RU" sz="2800" dirty="0">
                <a:latin typeface="Corbel" panose="020B0503020204020204" pitchFamily="34" charset="0"/>
              </a:rPr>
              <a:t>«</a:t>
            </a:r>
            <a:r>
              <a:rPr lang="ru-RU" sz="2800" i="1" dirty="0">
                <a:latin typeface="Corbel" panose="020B0503020204020204" pitchFamily="34" charset="0"/>
              </a:rPr>
              <a:t>...и вражду положу между тобою и между женою, и между семенем твоим и между семенем ее; оно будет поражать тебя в голову, а ты будешь жалить его в пяту</a:t>
            </a:r>
            <a:r>
              <a:rPr lang="ru-RU" sz="2800" dirty="0">
                <a:latin typeface="Corbel" panose="020B0503020204020204" pitchFamily="34" charset="0"/>
              </a:rPr>
              <a:t>».</a:t>
            </a: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8310FFA0-0F2F-D867-9548-A14A21BECAAD}"/>
              </a:ext>
            </a:extLst>
          </p:cNvPr>
          <p:cNvCxnSpPr>
            <a:cxnSpLocks/>
          </p:cNvCxnSpPr>
          <p:nvPr/>
        </p:nvCxnSpPr>
        <p:spPr>
          <a:xfrm>
            <a:off x="397565" y="1463760"/>
            <a:ext cx="9722095" cy="0"/>
          </a:xfrm>
          <a:prstGeom prst="line">
            <a:avLst/>
          </a:prstGeom>
          <a:noFill/>
          <a:ln w="508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ACC6EC-3038-86D9-8531-19C98587A88E}"/>
              </a:ext>
            </a:extLst>
          </p:cNvPr>
          <p:cNvSpPr txBox="1">
            <a:spLocks/>
          </p:cNvSpPr>
          <p:nvPr/>
        </p:nvSpPr>
        <p:spPr>
          <a:xfrm>
            <a:off x="1733550" y="159668"/>
            <a:ext cx="8386110" cy="12954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rtlCol="0" anchor="ctr">
            <a:noAutofit/>
          </a:bodyPr>
          <a:lstStyle>
            <a:lvl1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lvl="0" algn="ctr">
              <a:defRPr/>
            </a:pPr>
            <a:r>
              <a:rPr lang="ru-RU" kern="0" dirty="0">
                <a:latin typeface="Corbel" panose="020B0503020204020204" pitchFamily="34" charset="0"/>
              </a:rPr>
              <a:t>III. Весть об Иисусе во всей Библии</a:t>
            </a:r>
            <a:endParaRPr kumimoji="0" lang="ru-RU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 pitchFamily="34" charset="0"/>
              <a:sym typeface="Helvetica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B98E70A-A1DE-FEFA-B26F-59B2C4E7FF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27" y="237150"/>
            <a:ext cx="968992" cy="968992"/>
          </a:xfrm>
          <a:prstGeom prst="rect">
            <a:avLst/>
          </a:prstGeom>
        </p:spPr>
      </p:pic>
      <p:sp>
        <p:nvSpPr>
          <p:cNvPr id="7" name="Пятиугольник 6"/>
          <p:cNvSpPr/>
          <p:nvPr/>
        </p:nvSpPr>
        <p:spPr>
          <a:xfrm>
            <a:off x="492115" y="3828591"/>
            <a:ext cx="9550317" cy="1810209"/>
          </a:xfrm>
          <a:prstGeom prst="homePlate">
            <a:avLst>
              <a:gd name="adj" fmla="val 24086"/>
            </a:avLst>
          </a:prstGeom>
          <a:solidFill>
            <a:srgbClr val="B2606E">
              <a:alpha val="44000"/>
            </a:srgbClr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362507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9442" y="1745738"/>
            <a:ext cx="9532991" cy="4511621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ru-RU" sz="3600" b="1" dirty="0">
                <a:latin typeface="Corbel" panose="020B0503020204020204" pitchFamily="34" charset="0"/>
              </a:rPr>
              <a:t>Быт. 12:3</a:t>
            </a:r>
            <a:r>
              <a:rPr lang="ru-RU" sz="3600" dirty="0">
                <a:latin typeface="Corbel" panose="020B0503020204020204" pitchFamily="34" charset="0"/>
              </a:rPr>
              <a:t> – обещание Аврааму об Иисусе. Иисус — это благословение для всех народов.</a:t>
            </a:r>
          </a:p>
          <a:p>
            <a:pPr marL="1200150" lvl="1" indent="-742950">
              <a:buFont typeface="+mj-lt"/>
              <a:buAutoNum type="alphaLcPeriod" startAt="2"/>
            </a:pPr>
            <a:endParaRPr lang="ru-RU" sz="3600" dirty="0">
              <a:latin typeface="Corbel" panose="020B0503020204020204" pitchFamily="34" charset="0"/>
            </a:endParaRPr>
          </a:p>
          <a:p>
            <a:pPr marL="457200" lvl="1" indent="0">
              <a:buNone/>
            </a:pPr>
            <a:r>
              <a:rPr lang="ru-RU" sz="2800" dirty="0">
                <a:latin typeface="Corbel" panose="020B0503020204020204" pitchFamily="34" charset="0"/>
              </a:rPr>
              <a:t>«</a:t>
            </a:r>
            <a:r>
              <a:rPr lang="ru-RU" sz="2800" i="1" dirty="0">
                <a:latin typeface="Corbel" panose="020B0503020204020204" pitchFamily="34" charset="0"/>
              </a:rPr>
              <a:t>Я благословлю благословляющих тебя, и злословящих тебя прокляну; и благословятся в тебе все племена земные</a:t>
            </a:r>
            <a:r>
              <a:rPr lang="ru-RU" sz="2800" dirty="0">
                <a:latin typeface="Corbel" panose="020B0503020204020204" pitchFamily="34" charset="0"/>
              </a:rPr>
              <a:t>».</a:t>
            </a: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8310FFA0-0F2F-D867-9548-A14A21BECAAD}"/>
              </a:ext>
            </a:extLst>
          </p:cNvPr>
          <p:cNvCxnSpPr>
            <a:cxnSpLocks/>
          </p:cNvCxnSpPr>
          <p:nvPr/>
        </p:nvCxnSpPr>
        <p:spPr>
          <a:xfrm>
            <a:off x="397565" y="1463760"/>
            <a:ext cx="9722095" cy="0"/>
          </a:xfrm>
          <a:prstGeom prst="line">
            <a:avLst/>
          </a:prstGeom>
          <a:noFill/>
          <a:ln w="508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ACC6EC-3038-86D9-8531-19C98587A88E}"/>
              </a:ext>
            </a:extLst>
          </p:cNvPr>
          <p:cNvSpPr txBox="1">
            <a:spLocks/>
          </p:cNvSpPr>
          <p:nvPr/>
        </p:nvSpPr>
        <p:spPr>
          <a:xfrm>
            <a:off x="1733550" y="159668"/>
            <a:ext cx="8386110" cy="12954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rtlCol="0" anchor="ctr">
            <a:noAutofit/>
          </a:bodyPr>
          <a:lstStyle>
            <a:lvl1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lvl="0" algn="ctr">
              <a:defRPr/>
            </a:pPr>
            <a:r>
              <a:rPr lang="ru-RU" kern="0" dirty="0">
                <a:latin typeface="Corbel" panose="020B0503020204020204" pitchFamily="34" charset="0"/>
              </a:rPr>
              <a:t>III. Весть об Иисусе во всей Библии</a:t>
            </a:r>
            <a:endParaRPr kumimoji="0" lang="ru-RU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 pitchFamily="34" charset="0"/>
              <a:sym typeface="Helvetica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B98E70A-A1DE-FEFA-B26F-59B2C4E7FF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27" y="237150"/>
            <a:ext cx="968992" cy="968992"/>
          </a:xfrm>
          <a:prstGeom prst="rect">
            <a:avLst/>
          </a:prstGeom>
        </p:spPr>
      </p:pic>
      <p:sp>
        <p:nvSpPr>
          <p:cNvPr id="7" name="Пятиугольник 6"/>
          <p:cNvSpPr/>
          <p:nvPr/>
        </p:nvSpPr>
        <p:spPr>
          <a:xfrm>
            <a:off x="509441" y="3829050"/>
            <a:ext cx="9532991" cy="1466850"/>
          </a:xfrm>
          <a:prstGeom prst="homePlate">
            <a:avLst>
              <a:gd name="adj" fmla="val 24086"/>
            </a:avLst>
          </a:prstGeom>
          <a:solidFill>
            <a:srgbClr val="B2606E">
              <a:alpha val="44000"/>
            </a:srgbClr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895008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9442" y="1745738"/>
            <a:ext cx="9532991" cy="4511621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ru-RU" sz="3600" b="1" dirty="0">
                <a:latin typeface="Corbel" panose="020B0503020204020204" pitchFamily="34" charset="0"/>
              </a:rPr>
              <a:t>Быт. 49:10</a:t>
            </a:r>
            <a:r>
              <a:rPr lang="ru-RU" sz="3600" dirty="0">
                <a:latin typeface="Corbel" panose="020B0503020204020204" pitchFamily="34" charset="0"/>
              </a:rPr>
              <a:t> – обетование Иакова (из колена Иуды)</a:t>
            </a:r>
          </a:p>
          <a:p>
            <a:pPr marL="1200150" lvl="1" indent="-742950">
              <a:buFont typeface="+mj-lt"/>
              <a:buAutoNum type="alphaLcPeriod" startAt="3"/>
            </a:pPr>
            <a:endParaRPr lang="ru-RU" sz="3600" dirty="0">
              <a:latin typeface="Corbel" panose="020B0503020204020204" pitchFamily="34" charset="0"/>
            </a:endParaRPr>
          </a:p>
          <a:p>
            <a:pPr marL="457200" lvl="1" indent="0">
              <a:buNone/>
            </a:pPr>
            <a:r>
              <a:rPr lang="ru-RU" sz="2800" dirty="0">
                <a:latin typeface="Corbel" panose="020B0503020204020204" pitchFamily="34" charset="0"/>
              </a:rPr>
              <a:t>«</a:t>
            </a:r>
            <a:r>
              <a:rPr lang="ru-RU" sz="2800" i="1" dirty="0">
                <a:latin typeface="Corbel" panose="020B0503020204020204" pitchFamily="34" charset="0"/>
              </a:rPr>
              <a:t>Не отойдет скипетр от Иуды и законодатель от чресл его, доколе не </a:t>
            </a:r>
            <a:r>
              <a:rPr lang="ru-RU" sz="2800" i="1" dirty="0" err="1">
                <a:latin typeface="Corbel" panose="020B0503020204020204" pitchFamily="34" charset="0"/>
              </a:rPr>
              <a:t>приидет</a:t>
            </a:r>
            <a:r>
              <a:rPr lang="ru-RU" sz="2800" i="1" dirty="0">
                <a:latin typeface="Corbel" panose="020B0503020204020204" pitchFamily="34" charset="0"/>
              </a:rPr>
              <a:t> Примиритель, и Ему покорность народов</a:t>
            </a:r>
            <a:r>
              <a:rPr lang="ru-RU" sz="2800" dirty="0">
                <a:latin typeface="Corbel" panose="020B0503020204020204" pitchFamily="34" charset="0"/>
              </a:rPr>
              <a:t>».</a:t>
            </a: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8310FFA0-0F2F-D867-9548-A14A21BECAAD}"/>
              </a:ext>
            </a:extLst>
          </p:cNvPr>
          <p:cNvCxnSpPr>
            <a:cxnSpLocks/>
          </p:cNvCxnSpPr>
          <p:nvPr/>
        </p:nvCxnSpPr>
        <p:spPr>
          <a:xfrm>
            <a:off x="397565" y="1463760"/>
            <a:ext cx="9722095" cy="0"/>
          </a:xfrm>
          <a:prstGeom prst="line">
            <a:avLst/>
          </a:prstGeom>
          <a:noFill/>
          <a:ln w="508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ACC6EC-3038-86D9-8531-19C98587A88E}"/>
              </a:ext>
            </a:extLst>
          </p:cNvPr>
          <p:cNvSpPr txBox="1">
            <a:spLocks/>
          </p:cNvSpPr>
          <p:nvPr/>
        </p:nvSpPr>
        <p:spPr>
          <a:xfrm>
            <a:off x="1733550" y="159668"/>
            <a:ext cx="8386110" cy="12954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rtlCol="0" anchor="ctr">
            <a:noAutofit/>
          </a:bodyPr>
          <a:lstStyle>
            <a:lvl1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lvl="0" algn="ctr">
              <a:defRPr/>
            </a:pPr>
            <a:r>
              <a:rPr lang="ru-RU" kern="0" dirty="0">
                <a:latin typeface="Corbel" panose="020B0503020204020204" pitchFamily="34" charset="0"/>
              </a:rPr>
              <a:t>III. Весть об Иисусе во всей Библии</a:t>
            </a:r>
            <a:endParaRPr kumimoji="0" lang="ru-RU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 pitchFamily="34" charset="0"/>
              <a:sym typeface="Helvetica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B98E70A-A1DE-FEFA-B26F-59B2C4E7FF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27" y="237150"/>
            <a:ext cx="968992" cy="968992"/>
          </a:xfrm>
          <a:prstGeom prst="rect">
            <a:avLst/>
          </a:prstGeom>
        </p:spPr>
      </p:pic>
      <p:sp>
        <p:nvSpPr>
          <p:cNvPr id="7" name="Пятиугольник 6"/>
          <p:cNvSpPr/>
          <p:nvPr/>
        </p:nvSpPr>
        <p:spPr>
          <a:xfrm>
            <a:off x="509441" y="3343275"/>
            <a:ext cx="9610219" cy="1466850"/>
          </a:xfrm>
          <a:prstGeom prst="homePlate">
            <a:avLst>
              <a:gd name="adj" fmla="val 24086"/>
            </a:avLst>
          </a:prstGeom>
          <a:solidFill>
            <a:srgbClr val="B2606E">
              <a:alpha val="44000"/>
            </a:srgbClr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28640953"/>
      </p:ext>
    </p:extLst>
  </p:cSld>
  <p:clrMapOvr>
    <a:masterClrMapping/>
  </p:clrMapOvr>
</p:sld>
</file>

<file path=ppt/theme/theme1.xml><?xml version="1.0" encoding="utf-8"?>
<a:theme xmlns:a="http://schemas.openxmlformats.org/drawingml/2006/main" name="Брендбук">
  <a:themeElements>
    <a:clrScheme name="Tema do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Tema do Offic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Брендбук" id="{C1647FE6-2070-4F39-80E9-1297775308EE}" vid="{22652E44-0DC9-4C58-83CB-E50ED8D173CD}"/>
    </a:ext>
  </a:extLst>
</a:theme>
</file>

<file path=ppt/theme/theme2.xml><?xml version="1.0" encoding="utf-8"?>
<a:theme xmlns:a="http://schemas.openxmlformats.org/drawingml/2006/main" name="1_Тема Office">
  <a:themeElements>
    <a:clrScheme name="MSFT_04_Education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B2606E"/>
      </a:accent1>
      <a:accent2>
        <a:srgbClr val="0F3955"/>
      </a:accent2>
      <a:accent3>
        <a:srgbClr val="FFC000"/>
      </a:accent3>
      <a:accent4>
        <a:srgbClr val="BF678E"/>
      </a:accent4>
      <a:accent5>
        <a:srgbClr val="731F1C"/>
      </a:accent5>
      <a:accent6>
        <a:srgbClr val="7A9E56"/>
      </a:accent6>
      <a:hlink>
        <a:srgbClr val="00B0F0"/>
      </a:hlink>
      <a:folHlink>
        <a:srgbClr val="595959"/>
      </a:folHlink>
    </a:clrScheme>
    <a:fontScheme name="MSFT_04_Education">
      <a:majorFont>
        <a:latin typeface="Corbel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30478226_TF00475556" id="{B4555943-04F2-4CB3-8390-D6F0D45A095E}" vid="{1A981C8E-D58C-4027-BEFE-8329C07BCACB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5712</TotalTime>
  <Words>522</Words>
  <Application>Microsoft Office PowerPoint</Application>
  <PresentationFormat>Widescreen</PresentationFormat>
  <Paragraphs>65</Paragraphs>
  <Slides>15</Slides>
  <Notes>15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17" baseType="lpstr">
      <vt:lpstr>Брендбук</vt:lpstr>
      <vt:lpstr>1_Тема Office</vt:lpstr>
      <vt:lpstr>Библия говорит сегодня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жан таранюк</dc:creator>
  <cp:lastModifiedBy>катя</cp:lastModifiedBy>
  <cp:revision>39</cp:revision>
  <dcterms:created xsi:type="dcterms:W3CDTF">2022-04-26T13:08:03Z</dcterms:created>
  <dcterms:modified xsi:type="dcterms:W3CDTF">2022-08-30T05:06:55Z</dcterms:modified>
</cp:coreProperties>
</file>