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342" autoAdjust="0"/>
  </p:normalViewPr>
  <p:slideViewPr>
    <p:cSldViewPr>
      <p:cViewPr varScale="1">
        <p:scale>
          <a:sx n="70" d="100"/>
          <a:sy n="70" d="100"/>
        </p:scale>
        <p:origin x="-18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C3FB9-18E3-48D3-A7D8-915019974FAB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EAA06-AD9E-4CED-A8D3-EA6BD77B1D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РАСКРЫТЬ СВОИ ДУХОВНЫЕ ДАРЫ?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EAA06-AD9E-4CED-A8D3-EA6BD77B1D67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Духовные дары развиваются с помощью учебы, планирования и применения. Они преобразуются в служение благодаря инициативе, организаторской работе, ходатайственной молитве, учебе, посещению семинаров,  занятий и благодаря их применению на практике.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EAA06-AD9E-4CED-A8D3-EA6BD77B1D67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Духовные дары одного человека редко действуют изолированно или обособленно. Они должны функционировать совместно с другими дарами, вот поэтому Святой Дух дает разные дары людям и церковным организациям.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EAA06-AD9E-4CED-A8D3-EA6BD77B1D67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отдельных членов проявляются разные духовные дары и у церквей имеются разные комплекты даров. Какое именно служение данная община может выполнить успешно и продуктивно, часто зависит от того, в каком именно сочетании проявляются в ней дары Святого Духа.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EAA06-AD9E-4CED-A8D3-EA6BD77B1D67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целенаправленно включать духовную одаренность в организационную структуру церкви, то это усилит способность церкви выполнять свою миссию.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EAA06-AD9E-4CED-A8D3-EA6BD77B1D67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Применение всех имеющихся в общине духовных даров: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привнесет в церковь ощущение единства;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-сосредоточит все ее силы в основном на приобретении новых людей для Царства;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подготовке их к жизни на новой земле.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EAA06-AD9E-4CED-A8D3-EA6BD77B1D67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Служение с применением духовных даров должно быть хорошо организовано и чтобы в нём участвовали преданные Богу люди.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EAA06-AD9E-4CED-A8D3-EA6BD77B1D67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 Святого Духа в распределении духовных даров состоит в том, чтобы сделать основные дары человека фундаментом его служения на протяжении всей жизни.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Существует много видов деятельности, соответствующих дарам, но чтобы служение было успешным, его надо планировать и организовывать.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Долг каждого человека - научиться успешно и профессионально исполнять свое служение. Надо также научиться заинтересовывать людей, побуждать их к действию и правильно пользоваться имеющимися ресурсами. Также важно совместное служение с другими людьми.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EAA06-AD9E-4CED-A8D3-EA6BD77B1D67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ШАГ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1: ОПРЕДЕЛИТЕ НАИБОЛЕЕ ВЕРОЯТНЫЕ ДАРЫ, КОТОРЫЕ У ВАС ИМЕЮТСЯ: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основании внутреннего убеждения;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помощью анкет и тестов, которые имеются у пастора вашей общины.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EAA06-AD9E-4CED-A8D3-EA6BD77B1D67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ШАГ 2: ХОДАТАЙСТВЕННАЯ МОЛИТВА И ПОДТВЕРЖДЕНИЕ САМИМ ГОСПОДОМ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ходатайственной молитве просите Господа подтвердить, что у вас имеются эти дары.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Просите людей, имеющих дар ходатайственной молитвы, помолиться с вами и о вас.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-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Господь по Своему откроет вам это, и придет уверенность, что вы узнали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волю  Божью о себе.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EAA06-AD9E-4CED-A8D3-EA6BD77B1D67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ШАГ 3: ПОДТВЕРЖДЕНИЕ ЦЕРКВИ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Поговорите со своими друзьями и с теми, с кем вы трудитесь в церкви.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Они подтвердят ваши дары. Люди, знающие вас, скажут: «Мы знаем об этом».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EAA06-AD9E-4CED-A8D3-EA6BD77B1D67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ШАГ 4: ИСПОЛЬЗУЙТЕ СВОИ ДАРЫ В СЛУЖЕНИИ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Развивайте и используйте дары в служении. Усваивайте навыки, которые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делают дары еще более успешными.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EAA06-AD9E-4CED-A8D3-EA6BD77B1D67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Духовная одаренность предполагает: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компетентность;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непрерывное образование;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последовательное развитие;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успешное использование во славу Божью и для распространения Его Царства.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EAA06-AD9E-4CED-A8D3-EA6BD77B1D67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ЗЛОУПОТРЕБЛЕНИЕ ДУХОВНЫМИ ДАРАМИ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Требование должности на основании имеющегося дара.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Отказ принимать участие в служении по причине отсутствия дара.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Пренебрежение духовным даром и не использование его.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Проецирование дара.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Превознесение своего дара.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 Требование власти над другими людьми на основании своих даров.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 Назначение самого себя или самозванство.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EAA06-AD9E-4CED-A8D3-EA6BD77B1D67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СЛУЖЕНИЕ С УЧЁТОМ ДУХОВНЫХ ДАРОВ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духовных даров связано с понятием ученичество.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Ученик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 человек, рожденный свыше, присоединившийся к Церкви, обнаруживший свои духовные дары, занявший в Церкви то место, которое соответствует его дарам, и посвятивший себя на данное служение так, что его уже не требуется все время подталкивать извне с помощью разных стимулов.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EAA06-AD9E-4CED-A8D3-EA6BD77B1D67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Господь ожидает, что все христиане будут развивать свое служение и сделают его «профессиональным», используя все свои дары и способности.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EAA06-AD9E-4CED-A8D3-EA6BD77B1D67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9005-CF54-4451-9079-CCB81BC5416F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DBE-E156-48B6-9C1A-404172874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9005-CF54-4451-9079-CCB81BC5416F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DBE-E156-48B6-9C1A-404172874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9005-CF54-4451-9079-CCB81BC5416F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DBE-E156-48B6-9C1A-404172874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9005-CF54-4451-9079-CCB81BC5416F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DBE-E156-48B6-9C1A-404172874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9005-CF54-4451-9079-CCB81BC5416F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DBE-E156-48B6-9C1A-404172874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9005-CF54-4451-9079-CCB81BC5416F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DBE-E156-48B6-9C1A-404172874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9005-CF54-4451-9079-CCB81BC5416F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DBE-E156-48B6-9C1A-404172874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9005-CF54-4451-9079-CCB81BC5416F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DBE-E156-48B6-9C1A-404172874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9005-CF54-4451-9079-CCB81BC5416F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DBE-E156-48B6-9C1A-404172874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9005-CF54-4451-9079-CCB81BC5416F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DBE-E156-48B6-9C1A-404172874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9005-CF54-4451-9079-CCB81BC5416F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DBE-E156-48B6-9C1A-404172874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99005-CF54-4451-9079-CCB81BC5416F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5EDBE-E156-48B6-9C1A-4041728744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536" y="1124744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Господь ожидает</a:t>
            </a:r>
            <a:r>
              <a:rPr lang="ru-RU" sz="3600" dirty="0"/>
              <a:t>, </a:t>
            </a:r>
            <a:endParaRPr lang="ru-RU" sz="3600" dirty="0" smtClean="0"/>
          </a:p>
          <a:p>
            <a:r>
              <a:rPr lang="ru-RU" sz="3600" dirty="0" smtClean="0"/>
              <a:t>что </a:t>
            </a:r>
            <a:r>
              <a:rPr lang="ru-RU" sz="3600" dirty="0"/>
              <a:t>все христиане </a:t>
            </a:r>
            <a:endParaRPr lang="ru-RU" sz="3600" dirty="0" smtClean="0"/>
          </a:p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будут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</a:t>
            </a:r>
            <a:r>
              <a:rPr lang="ru-RU" sz="3600" dirty="0"/>
              <a:t>свое служение </a:t>
            </a:r>
            <a:endParaRPr lang="ru-RU" sz="3600" dirty="0" smtClean="0"/>
          </a:p>
          <a:p>
            <a:r>
              <a:rPr lang="ru-RU" sz="3600" dirty="0" smtClean="0"/>
              <a:t>и </a:t>
            </a:r>
            <a:r>
              <a:rPr lang="ru-RU" sz="3600" dirty="0"/>
              <a:t>сделают его «профессиональным», </a:t>
            </a:r>
            <a:endParaRPr lang="ru-RU" sz="3600" dirty="0" smtClean="0"/>
          </a:p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используя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свои дары и способности.</a:t>
            </a:r>
          </a:p>
          <a:p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4" y="764704"/>
            <a:ext cx="8352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Духовные дары развиваются с помощью учебы, планирования и применения. </a:t>
            </a:r>
            <a:endParaRPr lang="ru-RU" sz="3600" dirty="0" smtClean="0"/>
          </a:p>
          <a:p>
            <a:endParaRPr lang="ru-RU" sz="3600" dirty="0"/>
          </a:p>
          <a:p>
            <a:r>
              <a:rPr lang="ru-RU" sz="3200" b="1" dirty="0" smtClean="0">
                <a:solidFill>
                  <a:srgbClr val="C00000"/>
                </a:solidFill>
              </a:rPr>
              <a:t>Они </a:t>
            </a:r>
            <a:r>
              <a:rPr lang="ru-RU" sz="3200" b="1" dirty="0">
                <a:solidFill>
                  <a:srgbClr val="C00000"/>
                </a:solidFill>
              </a:rPr>
              <a:t>преобразуются в служение благодаря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marL="355600" indent="-355600">
              <a:buFont typeface="Wingdings" pitchFamily="2" charset="2"/>
              <a:buChar char="§"/>
            </a:pPr>
            <a:r>
              <a:rPr lang="ru-RU" sz="3200" dirty="0" smtClean="0"/>
              <a:t>инициативе</a:t>
            </a:r>
            <a:r>
              <a:rPr lang="ru-RU" sz="3200" dirty="0"/>
              <a:t>, </a:t>
            </a:r>
            <a:endParaRPr lang="ru-RU" sz="3200" dirty="0" smtClean="0"/>
          </a:p>
          <a:p>
            <a:pPr marL="355600" indent="-355600">
              <a:buFont typeface="Wingdings" pitchFamily="2" charset="2"/>
              <a:buChar char="§"/>
            </a:pPr>
            <a:r>
              <a:rPr lang="ru-RU" sz="3200" dirty="0" smtClean="0"/>
              <a:t>организаторской </a:t>
            </a:r>
            <a:r>
              <a:rPr lang="ru-RU" sz="3200" dirty="0"/>
              <a:t>работе, ходатайственной молитве</a:t>
            </a:r>
            <a:r>
              <a:rPr lang="ru-RU" sz="3200" dirty="0" smtClean="0"/>
              <a:t>,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ru-RU" sz="3200" dirty="0" smtClean="0"/>
              <a:t> </a:t>
            </a:r>
            <a:r>
              <a:rPr lang="ru-RU" sz="3200" dirty="0"/>
              <a:t>учебе, </a:t>
            </a:r>
            <a:endParaRPr lang="ru-RU" sz="3200" dirty="0" smtClean="0"/>
          </a:p>
          <a:p>
            <a:pPr marL="355600" indent="-355600">
              <a:buFont typeface="Wingdings" pitchFamily="2" charset="2"/>
              <a:buChar char="§"/>
            </a:pPr>
            <a:r>
              <a:rPr lang="ru-RU" sz="3200" dirty="0" smtClean="0"/>
              <a:t>посещению </a:t>
            </a:r>
            <a:r>
              <a:rPr lang="ru-RU" sz="3200" dirty="0"/>
              <a:t>семинаров,  </a:t>
            </a:r>
            <a:endParaRPr lang="ru-RU" sz="3200" dirty="0" smtClean="0"/>
          </a:p>
          <a:p>
            <a:pPr marL="355600" indent="-355600">
              <a:buFont typeface="Wingdings" pitchFamily="2" charset="2"/>
              <a:buChar char="§"/>
            </a:pPr>
            <a:r>
              <a:rPr lang="ru-RU" sz="3200" dirty="0" smtClean="0"/>
              <a:t>занятий </a:t>
            </a:r>
            <a:r>
              <a:rPr lang="ru-RU" sz="3200" dirty="0"/>
              <a:t>и благодаря их применению на практике.</a:t>
            </a:r>
          </a:p>
          <a:p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9552" y="856357"/>
            <a:ext cx="83529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Духовные дары одного человека редко действуют изолированно или обособленно. </a:t>
            </a:r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Они </a:t>
            </a:r>
            <a:r>
              <a:rPr lang="ru-RU" sz="3200" dirty="0"/>
              <a:t>должны </a:t>
            </a:r>
            <a:r>
              <a:rPr lang="ru-RU" sz="3200" dirty="0" smtClean="0"/>
              <a:t>функционировать </a:t>
            </a:r>
            <a:r>
              <a:rPr lang="ru-RU" sz="3200" dirty="0"/>
              <a:t>совместно </a:t>
            </a:r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                    с </a:t>
            </a:r>
            <a:r>
              <a:rPr lang="ru-RU" sz="3200" dirty="0"/>
              <a:t>другими дарами, </a:t>
            </a:r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                    вот </a:t>
            </a:r>
            <a:r>
              <a:rPr lang="ru-RU" sz="3200" dirty="0"/>
              <a:t>поэтому </a:t>
            </a:r>
            <a:endParaRPr lang="ru-RU" sz="3200" dirty="0" smtClean="0"/>
          </a:p>
          <a:p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                                                   Святой </a:t>
            </a:r>
            <a:r>
              <a:rPr lang="ru-RU" sz="3200" b="1" dirty="0">
                <a:solidFill>
                  <a:srgbClr val="C00000"/>
                </a:solidFill>
              </a:rPr>
              <a:t>Дух </a:t>
            </a:r>
            <a:r>
              <a:rPr lang="ru-RU" sz="3200" b="1" dirty="0" smtClean="0">
                <a:solidFill>
                  <a:srgbClr val="C00000"/>
                </a:solidFill>
              </a:rPr>
              <a:t>                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                                                   дает </a:t>
            </a:r>
            <a:r>
              <a:rPr lang="ru-RU" sz="3200" b="1" dirty="0">
                <a:solidFill>
                  <a:srgbClr val="C00000"/>
                </a:solidFill>
              </a:rPr>
              <a:t>разные дары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                    людям </a:t>
            </a:r>
            <a:r>
              <a:rPr lang="ru-RU" sz="3200" dirty="0"/>
              <a:t>и </a:t>
            </a:r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                    церковным             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                    организациям</a:t>
            </a:r>
            <a:r>
              <a:rPr lang="ru-RU" sz="3200" dirty="0"/>
              <a:t>. </a:t>
            </a:r>
          </a:p>
          <a:p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536" y="620688"/>
            <a:ext cx="842493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У отдельных членов </a:t>
            </a:r>
            <a:r>
              <a:rPr lang="ru-RU" sz="3200" dirty="0" smtClean="0"/>
              <a:t>проявляются </a:t>
            </a:r>
            <a:r>
              <a:rPr lang="ru-RU" sz="3200" dirty="0"/>
              <a:t>разные духовные дары и у </a:t>
            </a:r>
            <a:r>
              <a:rPr lang="ru-RU" sz="3200" dirty="0" smtClean="0"/>
              <a:t>церквей </a:t>
            </a:r>
            <a:r>
              <a:rPr lang="ru-RU" sz="3200" dirty="0"/>
              <a:t>имеются разные комплекты даров.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3200" dirty="0" smtClean="0"/>
              <a:t>Какое </a:t>
            </a:r>
            <a:r>
              <a:rPr lang="ru-RU" sz="3200" dirty="0"/>
              <a:t>именно служение данная община может выполнить успешно и продуктивно, часто зависит от того, в каком именно сочетании проявляются в ней дары Святого Духа.</a:t>
            </a:r>
          </a:p>
          <a:p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536" y="1700808"/>
            <a:ext cx="83529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dirty="0"/>
              <a:t>Если целенаправленно включать духовную </a:t>
            </a:r>
            <a:r>
              <a:rPr lang="ru-RU" sz="3800" dirty="0" smtClean="0"/>
              <a:t>одаренность</a:t>
            </a:r>
          </a:p>
          <a:p>
            <a:pPr algn="ctr"/>
            <a:r>
              <a:rPr lang="ru-RU" sz="3800" dirty="0" smtClean="0"/>
              <a:t>в </a:t>
            </a:r>
            <a:r>
              <a:rPr lang="ru-RU" sz="3800" dirty="0"/>
              <a:t>организационную структуру церкви, </a:t>
            </a:r>
            <a:endParaRPr lang="ru-RU" sz="3800" dirty="0" smtClean="0"/>
          </a:p>
          <a:p>
            <a:pPr algn="ctr"/>
            <a:r>
              <a:rPr lang="ru-RU" sz="3800" dirty="0" smtClean="0"/>
              <a:t>то </a:t>
            </a:r>
            <a:r>
              <a:rPr lang="ru-RU" sz="3800" dirty="0"/>
              <a:t>это усилит способность церкви выполнять свою миссию.</a:t>
            </a:r>
          </a:p>
          <a:p>
            <a:pPr algn="ctr"/>
            <a:endParaRPr lang="ru-RU" sz="3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4" y="980728"/>
            <a:ext cx="777686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ПРИМЕНЕНИЕ ВСЕХ ИМЕЮЩИХСЯ В ОБЩИНЕ ДУХОВНЫХ ДАРОВ:</a:t>
            </a:r>
          </a:p>
          <a:p>
            <a:endParaRPr lang="ru-RU" sz="3600" dirty="0"/>
          </a:p>
          <a:p>
            <a:pPr marL="531813" indent="-531813">
              <a:buFont typeface="Wingdings" pitchFamily="2" charset="2"/>
              <a:buChar char="Ø"/>
            </a:pPr>
            <a:r>
              <a:rPr lang="ru-RU" sz="3600" dirty="0" smtClean="0"/>
              <a:t>Привнесет </a:t>
            </a:r>
            <a:r>
              <a:rPr lang="ru-RU" sz="3600" dirty="0"/>
              <a:t>в церковь ощущение единства;</a:t>
            </a:r>
          </a:p>
          <a:p>
            <a:pPr marL="531813" indent="-531813">
              <a:buFont typeface="Wingdings" pitchFamily="2" charset="2"/>
              <a:buChar char="Ø"/>
            </a:pPr>
            <a:r>
              <a:rPr lang="ru-RU" sz="3600" dirty="0"/>
              <a:t>С</a:t>
            </a:r>
            <a:r>
              <a:rPr lang="ru-RU" sz="3600" dirty="0" smtClean="0"/>
              <a:t>осредоточит </a:t>
            </a:r>
            <a:r>
              <a:rPr lang="ru-RU" sz="3600" dirty="0"/>
              <a:t>все ее силы в основном на приобретении новых людей для Царства;</a:t>
            </a:r>
          </a:p>
          <a:p>
            <a:pPr marL="531813" indent="-531813">
              <a:buFont typeface="Wingdings" pitchFamily="2" charset="2"/>
              <a:buChar char="Ø"/>
            </a:pPr>
            <a:r>
              <a:rPr lang="ru-RU" sz="3600" dirty="0"/>
              <a:t>П</a:t>
            </a:r>
            <a:r>
              <a:rPr lang="ru-RU" sz="3600" dirty="0" smtClean="0"/>
              <a:t>одготовке </a:t>
            </a:r>
            <a:r>
              <a:rPr lang="ru-RU" sz="3600" dirty="0"/>
              <a:t>их к жизни на новой земле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3568" y="1484784"/>
            <a:ext cx="77768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Служение </a:t>
            </a:r>
            <a:endParaRPr lang="ru-RU" sz="3600" dirty="0" smtClean="0"/>
          </a:p>
          <a:p>
            <a:pPr algn="ctr"/>
            <a:r>
              <a:rPr lang="ru-RU" sz="3600" dirty="0" smtClean="0"/>
              <a:t>с </a:t>
            </a:r>
            <a:r>
              <a:rPr lang="ru-RU" sz="3600" dirty="0"/>
              <a:t>применением духовных </a:t>
            </a:r>
            <a:r>
              <a:rPr lang="ru-RU" sz="3600" dirty="0" smtClean="0"/>
              <a:t>даров</a:t>
            </a:r>
          </a:p>
          <a:p>
            <a:pPr algn="ctr"/>
            <a:r>
              <a:rPr lang="ru-RU" sz="3600" dirty="0" smtClean="0"/>
              <a:t>должно </a:t>
            </a:r>
            <a:r>
              <a:rPr lang="ru-RU" sz="3600" dirty="0"/>
              <a:t>быть </a:t>
            </a:r>
            <a:r>
              <a:rPr lang="ru-RU" sz="3600" dirty="0" smtClean="0"/>
              <a:t>хорошо организовано,</a:t>
            </a:r>
          </a:p>
          <a:p>
            <a:pPr algn="ctr"/>
            <a:r>
              <a:rPr lang="ru-RU" sz="3600" dirty="0" smtClean="0"/>
              <a:t>и </a:t>
            </a:r>
            <a:r>
              <a:rPr lang="ru-RU" sz="3600" dirty="0"/>
              <a:t>чтобы в нём участвовали </a:t>
            </a:r>
            <a:endParaRPr lang="ru-RU" sz="3600" dirty="0" smtClean="0"/>
          </a:p>
          <a:p>
            <a:pPr algn="ctr"/>
            <a:r>
              <a:rPr lang="ru-RU" sz="3600" dirty="0" smtClean="0"/>
              <a:t>преданные </a:t>
            </a:r>
            <a:r>
              <a:rPr lang="ru-RU" sz="3600" dirty="0"/>
              <a:t>Богу люди. </a:t>
            </a:r>
          </a:p>
          <a:p>
            <a:pPr algn="ctr"/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370393"/>
            <a:ext cx="86409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Цель Святого Духа </a:t>
            </a:r>
            <a:r>
              <a:rPr lang="ru-RU" sz="2800" dirty="0"/>
              <a:t>в распределении духовных </a:t>
            </a:r>
            <a:r>
              <a:rPr lang="ru-RU" sz="2800" dirty="0" smtClean="0"/>
              <a:t>даров </a:t>
            </a:r>
            <a:r>
              <a:rPr lang="ru-RU" sz="2800" dirty="0"/>
              <a:t>состоит в том, чтобы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сделать основные дары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фундаментом его служения </a:t>
            </a:r>
            <a:r>
              <a:rPr lang="ru-RU" sz="2800" dirty="0"/>
              <a:t>на протяжении всей </a:t>
            </a:r>
            <a:r>
              <a:rPr lang="ru-RU" sz="2800" dirty="0" smtClean="0"/>
              <a:t>жизни.</a:t>
            </a:r>
            <a:endParaRPr lang="ru-RU" sz="800" dirty="0" smtClean="0"/>
          </a:p>
          <a:p>
            <a:endParaRPr lang="ru-RU" sz="800" dirty="0" smtClean="0"/>
          </a:p>
          <a:p>
            <a:endParaRPr lang="ru-RU" sz="800" dirty="0"/>
          </a:p>
          <a:p>
            <a:r>
              <a:rPr lang="ru-RU" sz="2800" b="1" dirty="0" smtClean="0">
                <a:solidFill>
                  <a:srgbClr val="C00000"/>
                </a:solidFill>
              </a:rPr>
              <a:t>Долг </a:t>
            </a:r>
            <a:r>
              <a:rPr lang="ru-RU" sz="2800" b="1" dirty="0">
                <a:solidFill>
                  <a:srgbClr val="C00000"/>
                </a:solidFill>
              </a:rPr>
              <a:t>каждого </a:t>
            </a:r>
            <a:r>
              <a:rPr lang="ru-RU" sz="2800" b="1" dirty="0" smtClean="0">
                <a:solidFill>
                  <a:srgbClr val="C00000"/>
                </a:solidFill>
              </a:rPr>
              <a:t>человека </a:t>
            </a:r>
            <a:r>
              <a:rPr lang="ru-RU" sz="2800" dirty="0"/>
              <a:t>- научиться успешно и профессионально исполнять свое </a:t>
            </a:r>
            <a:endParaRPr lang="ru-RU" sz="2800" dirty="0" smtClean="0"/>
          </a:p>
          <a:p>
            <a:r>
              <a:rPr lang="ru-RU" sz="2800" dirty="0" smtClean="0"/>
              <a:t>служение</a:t>
            </a:r>
            <a:r>
              <a:rPr lang="ru-RU" sz="2800" dirty="0"/>
              <a:t>. Надо также научиться </a:t>
            </a:r>
            <a:endParaRPr lang="ru-RU" sz="2800" dirty="0" smtClean="0"/>
          </a:p>
          <a:p>
            <a:r>
              <a:rPr lang="ru-RU" sz="2800" dirty="0" smtClean="0"/>
              <a:t>заинтересовывать </a:t>
            </a:r>
            <a:r>
              <a:rPr lang="ru-RU" sz="2800" dirty="0"/>
              <a:t>людей, </a:t>
            </a:r>
            <a:r>
              <a:rPr lang="ru-RU" sz="2800" dirty="0" smtClean="0"/>
              <a:t>побуждать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их к действию и правильно </a:t>
            </a:r>
            <a:endParaRPr lang="ru-RU" sz="2800" dirty="0" smtClean="0"/>
          </a:p>
          <a:p>
            <a:r>
              <a:rPr lang="ru-RU" sz="2800" dirty="0" smtClean="0"/>
              <a:t>пользоваться </a:t>
            </a:r>
            <a:r>
              <a:rPr lang="ru-RU" sz="2800" dirty="0"/>
              <a:t>имеющимися </a:t>
            </a:r>
            <a:endParaRPr lang="ru-RU" sz="2800" dirty="0" smtClean="0"/>
          </a:p>
          <a:p>
            <a:r>
              <a:rPr lang="ru-RU" sz="2800" dirty="0" smtClean="0"/>
              <a:t>ресурсами</a:t>
            </a:r>
            <a:r>
              <a:rPr lang="ru-RU" sz="2800" dirty="0"/>
              <a:t>. Также важно совместное </a:t>
            </a:r>
            <a:endParaRPr lang="ru-RU" sz="2800" dirty="0" smtClean="0"/>
          </a:p>
          <a:p>
            <a:r>
              <a:rPr lang="ru-RU" sz="2800" dirty="0" smtClean="0"/>
              <a:t>служение </a:t>
            </a:r>
            <a:r>
              <a:rPr lang="ru-RU" sz="2800" dirty="0"/>
              <a:t>с другими </a:t>
            </a:r>
            <a:endParaRPr lang="ru-RU" sz="2800" dirty="0" smtClean="0"/>
          </a:p>
          <a:p>
            <a:r>
              <a:rPr lang="ru-RU" sz="2800" dirty="0" smtClean="0"/>
              <a:t>людьми</a:t>
            </a:r>
            <a:r>
              <a:rPr lang="ru-RU" sz="2800" dirty="0"/>
              <a:t>.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Духовные дары можно успешно использовать </a:t>
            </a:r>
            <a:r>
              <a:rPr lang="ru-RU" sz="3200" dirty="0"/>
              <a:t>как часть церковной жизни, если тщательно планировать и создать в церкви такую систему, при которой дары </a:t>
            </a:r>
            <a:r>
              <a:rPr lang="ru-RU" sz="3200" dirty="0" smtClean="0"/>
              <a:t>обязательно </a:t>
            </a:r>
            <a:r>
              <a:rPr lang="ru-RU" sz="3200" dirty="0"/>
              <a:t>принимаются во внимание.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поставить нужных людей на нужное место </a:t>
            </a:r>
            <a:r>
              <a:rPr lang="ru-RU" sz="3200" dirty="0"/>
              <a:t>по </a:t>
            </a:r>
            <a:r>
              <a:rPr lang="ru-RU" sz="3200" dirty="0" smtClean="0"/>
              <a:t>правильным соображениям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              то </a:t>
            </a:r>
            <a:r>
              <a:rPr lang="ru-RU" sz="3200" dirty="0"/>
              <a:t>служение вашей </a:t>
            </a:r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              церкви </a:t>
            </a:r>
            <a:r>
              <a:rPr lang="ru-RU" sz="3200" dirty="0"/>
              <a:t>будет более </a:t>
            </a:r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              успешным </a:t>
            </a:r>
            <a:r>
              <a:rPr lang="ru-RU" sz="3200" dirty="0"/>
              <a:t>в </a:t>
            </a:r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              продвижении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              интересов </a:t>
            </a:r>
            <a:r>
              <a:rPr lang="ru-RU" sz="3200" dirty="0"/>
              <a:t>и миссии </a:t>
            </a:r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              Царства </a:t>
            </a:r>
            <a:r>
              <a:rPr lang="ru-RU" sz="3200" dirty="0"/>
              <a:t>Божьего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1520" y="2708920"/>
            <a:ext cx="8460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7063">
              <a:buFont typeface="Wingdings" pitchFamily="2" charset="2"/>
              <a:buChar char="v"/>
            </a:pPr>
            <a:r>
              <a:rPr lang="ru-RU" sz="3200" dirty="0" smtClean="0"/>
              <a:t>На </a:t>
            </a:r>
            <a:r>
              <a:rPr lang="ru-RU" sz="3200" dirty="0"/>
              <a:t>основании внутреннего убеждения</a:t>
            </a:r>
            <a:r>
              <a:rPr lang="ru-RU" sz="3200" dirty="0" smtClean="0"/>
              <a:t>;</a:t>
            </a:r>
          </a:p>
          <a:p>
            <a:pPr indent="627063">
              <a:buFont typeface="Wingdings" pitchFamily="2" charset="2"/>
              <a:buChar char="v"/>
            </a:pPr>
            <a:endParaRPr lang="ru-RU" sz="3200" dirty="0"/>
          </a:p>
          <a:p>
            <a:pPr indent="627063">
              <a:buFont typeface="Wingdings" pitchFamily="2" charset="2"/>
              <a:buChar char="v"/>
            </a:pPr>
            <a:r>
              <a:rPr lang="ru-RU" sz="3200" dirty="0" smtClean="0"/>
              <a:t>С </a:t>
            </a:r>
            <a:r>
              <a:rPr lang="ru-RU" sz="3200" dirty="0"/>
              <a:t>помощью анкет и тестов, которые </a:t>
            </a:r>
            <a:endParaRPr lang="ru-RU" sz="3200" dirty="0" smtClean="0"/>
          </a:p>
          <a:p>
            <a:pPr indent="627063"/>
            <a:r>
              <a:rPr lang="ru-RU" sz="3200" dirty="0"/>
              <a:t> </a:t>
            </a:r>
            <a:r>
              <a:rPr lang="ru-RU" sz="3200" dirty="0" smtClean="0"/>
              <a:t>имеются </a:t>
            </a:r>
            <a:r>
              <a:rPr lang="ru-RU" sz="3200" dirty="0"/>
              <a:t>у пастора вашей общины. </a:t>
            </a:r>
          </a:p>
          <a:p>
            <a:pPr>
              <a:buFont typeface="Wingdings" pitchFamily="2" charset="2"/>
              <a:buChar char="v"/>
            </a:pPr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2217053"/>
            <a:ext cx="8460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7063">
              <a:buFont typeface="Wingdings" pitchFamily="2" charset="2"/>
              <a:buChar char="v"/>
            </a:pPr>
            <a:r>
              <a:rPr lang="ru-RU" sz="3200" dirty="0"/>
              <a:t>В ходатайственной молитве просите </a:t>
            </a:r>
            <a:r>
              <a:rPr lang="ru-RU" sz="3200" dirty="0" smtClean="0"/>
              <a:t> </a:t>
            </a:r>
          </a:p>
          <a:p>
            <a:pPr indent="627063"/>
            <a:r>
              <a:rPr lang="ru-RU" sz="3200" dirty="0" smtClean="0"/>
              <a:t>Господа </a:t>
            </a:r>
            <a:r>
              <a:rPr lang="ru-RU" sz="3200" dirty="0"/>
              <a:t>подтвердить, что у вас имеются эти </a:t>
            </a:r>
            <a:endParaRPr lang="ru-RU" sz="3200" dirty="0" smtClean="0"/>
          </a:p>
          <a:p>
            <a:pPr indent="627063"/>
            <a:r>
              <a:rPr lang="ru-RU" sz="3200" dirty="0"/>
              <a:t>д</a:t>
            </a:r>
            <a:r>
              <a:rPr lang="ru-RU" sz="3200" dirty="0" smtClean="0"/>
              <a:t>ары; </a:t>
            </a:r>
          </a:p>
          <a:p>
            <a:pPr indent="627063">
              <a:buFont typeface="Wingdings" pitchFamily="2" charset="2"/>
              <a:buChar char="v"/>
            </a:pPr>
            <a:r>
              <a:rPr lang="ru-RU" sz="3200" dirty="0" smtClean="0"/>
              <a:t>Просите </a:t>
            </a:r>
            <a:r>
              <a:rPr lang="ru-RU" sz="3200" dirty="0"/>
              <a:t>людей, имеющих дар </a:t>
            </a:r>
            <a:endParaRPr lang="ru-RU" sz="3200" dirty="0" smtClean="0"/>
          </a:p>
          <a:p>
            <a:pPr indent="627063"/>
            <a:r>
              <a:rPr lang="ru-RU" sz="3200" dirty="0" smtClean="0"/>
              <a:t>ходатайственной </a:t>
            </a:r>
            <a:r>
              <a:rPr lang="ru-RU" sz="3200" dirty="0"/>
              <a:t>молитвы, помолиться с </a:t>
            </a:r>
            <a:endParaRPr lang="ru-RU" sz="3200" dirty="0" smtClean="0"/>
          </a:p>
          <a:p>
            <a:pPr indent="627063"/>
            <a:r>
              <a:rPr lang="ru-RU" sz="3200" dirty="0" smtClean="0"/>
              <a:t>вами </a:t>
            </a:r>
            <a:r>
              <a:rPr lang="ru-RU" sz="3200" dirty="0"/>
              <a:t>и о </a:t>
            </a:r>
            <a:r>
              <a:rPr lang="ru-RU" sz="3200" dirty="0" smtClean="0"/>
              <a:t>вас; </a:t>
            </a:r>
          </a:p>
          <a:p>
            <a:pPr indent="627063">
              <a:buFont typeface="Wingdings" pitchFamily="2" charset="2"/>
              <a:buChar char="v"/>
            </a:pPr>
            <a:r>
              <a:rPr lang="ru-RU" sz="3200" dirty="0" smtClean="0"/>
              <a:t>Господь </a:t>
            </a:r>
            <a:r>
              <a:rPr lang="ru-RU" sz="3200" dirty="0"/>
              <a:t>по Своему откроет вам это, и </a:t>
            </a:r>
            <a:endParaRPr lang="ru-RU" sz="3200" dirty="0" smtClean="0"/>
          </a:p>
          <a:p>
            <a:pPr indent="627063"/>
            <a:r>
              <a:rPr lang="ru-RU" sz="3200" dirty="0" smtClean="0"/>
              <a:t>придет </a:t>
            </a:r>
            <a:r>
              <a:rPr lang="ru-RU" sz="3200" dirty="0"/>
              <a:t>уверенность, что вы узнали </a:t>
            </a:r>
            <a:r>
              <a:rPr lang="ru-RU" sz="3200" dirty="0" smtClean="0"/>
              <a:t>волю  </a:t>
            </a:r>
          </a:p>
          <a:p>
            <a:pPr indent="627063"/>
            <a:r>
              <a:rPr lang="ru-RU" sz="3200" dirty="0" smtClean="0"/>
              <a:t>Божью </a:t>
            </a:r>
            <a:r>
              <a:rPr lang="ru-RU" sz="3200" dirty="0"/>
              <a:t>о себе.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2780928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Поговорите со своими друзьями </a:t>
            </a:r>
            <a:endParaRPr lang="ru-RU" sz="3200" dirty="0" smtClean="0"/>
          </a:p>
          <a:p>
            <a:pPr algn="ctr"/>
            <a:r>
              <a:rPr lang="ru-RU" sz="3200" dirty="0" smtClean="0"/>
              <a:t>и </a:t>
            </a:r>
            <a:r>
              <a:rPr lang="ru-RU" sz="3200" dirty="0"/>
              <a:t>с теми, с кем вы трудитесь в церкви. </a:t>
            </a:r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Они </a:t>
            </a:r>
            <a:r>
              <a:rPr lang="ru-RU" sz="3200" dirty="0"/>
              <a:t>подтвердят ваши дары. </a:t>
            </a:r>
            <a:endParaRPr lang="ru-RU" sz="3200" dirty="0" smtClean="0"/>
          </a:p>
          <a:p>
            <a:pPr algn="ctr"/>
            <a:r>
              <a:rPr lang="ru-RU" sz="3200" dirty="0" smtClean="0"/>
              <a:t>Люди</a:t>
            </a:r>
            <a:r>
              <a:rPr lang="ru-RU" sz="3200" dirty="0"/>
              <a:t>, знающие вас, скажут</a:t>
            </a:r>
            <a:r>
              <a:rPr lang="ru-RU" sz="3200" dirty="0" smtClean="0"/>
              <a:t>:</a:t>
            </a:r>
          </a:p>
          <a:p>
            <a:pPr algn="ctr"/>
            <a:r>
              <a:rPr lang="ru-RU" sz="3200" dirty="0" smtClean="0"/>
              <a:t>«</a:t>
            </a:r>
            <a:r>
              <a:rPr lang="ru-RU" sz="3200" dirty="0"/>
              <a:t>Мы знаем об этом».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270892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 Развивайте и используйте </a:t>
            </a:r>
            <a:r>
              <a:rPr lang="ru-RU" sz="3200" dirty="0" smtClean="0"/>
              <a:t>дары</a:t>
            </a:r>
          </a:p>
          <a:p>
            <a:pPr algn="ctr"/>
            <a:r>
              <a:rPr lang="ru-RU" sz="3200" dirty="0" smtClean="0"/>
              <a:t>в </a:t>
            </a:r>
            <a:r>
              <a:rPr lang="ru-RU" sz="3200" dirty="0"/>
              <a:t>служении. </a:t>
            </a:r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Усваивайте </a:t>
            </a:r>
            <a:r>
              <a:rPr lang="ru-RU" sz="3200" dirty="0"/>
              <a:t>навыки, </a:t>
            </a:r>
            <a:endParaRPr lang="ru-RU" sz="3200" dirty="0" smtClean="0"/>
          </a:p>
          <a:p>
            <a:pPr algn="ctr"/>
            <a:r>
              <a:rPr lang="ru-RU" sz="3200" dirty="0" smtClean="0"/>
              <a:t>которые  </a:t>
            </a:r>
            <a:r>
              <a:rPr lang="ru-RU" sz="3200" dirty="0"/>
              <a:t>делают дары еще более успешными.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9552" y="1052736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ДУХОВНАЯ ОДАРЕННОСТЬ ПРЕДПОЛАГАЕТ: </a:t>
            </a:r>
          </a:p>
          <a:p>
            <a:endParaRPr lang="ru-RU" sz="2800" b="1" dirty="0">
              <a:solidFill>
                <a:srgbClr val="FF0000"/>
              </a:solidFill>
            </a:endParaRPr>
          </a:p>
          <a:p>
            <a:pPr indent="531813">
              <a:buFont typeface="Wingdings" pitchFamily="2" charset="2"/>
              <a:buChar char="q"/>
            </a:pPr>
            <a:r>
              <a:rPr lang="ru-RU" sz="2800" dirty="0"/>
              <a:t>К</a:t>
            </a:r>
            <a:r>
              <a:rPr lang="ru-RU" sz="2800" dirty="0" smtClean="0"/>
              <a:t>омпетентность;</a:t>
            </a:r>
          </a:p>
          <a:p>
            <a:pPr indent="531813">
              <a:buFont typeface="Wingdings" pitchFamily="2" charset="2"/>
              <a:buChar char="q"/>
            </a:pPr>
            <a:endParaRPr lang="ru-RU" sz="2800" dirty="0"/>
          </a:p>
          <a:p>
            <a:pPr indent="531813">
              <a:buFont typeface="Wingdings" pitchFamily="2" charset="2"/>
              <a:buChar char="q"/>
            </a:pPr>
            <a:r>
              <a:rPr lang="ru-RU" sz="2800" dirty="0"/>
              <a:t>Н</a:t>
            </a:r>
            <a:r>
              <a:rPr lang="ru-RU" sz="2800" dirty="0" smtClean="0"/>
              <a:t>епрерывное </a:t>
            </a:r>
            <a:r>
              <a:rPr lang="ru-RU" sz="2800" dirty="0"/>
              <a:t>образование</a:t>
            </a:r>
            <a:r>
              <a:rPr lang="ru-RU" sz="2800" dirty="0" smtClean="0"/>
              <a:t>;</a:t>
            </a:r>
          </a:p>
          <a:p>
            <a:pPr indent="531813">
              <a:buFont typeface="Wingdings" pitchFamily="2" charset="2"/>
              <a:buChar char="q"/>
            </a:pPr>
            <a:endParaRPr lang="ru-RU" sz="2800" dirty="0"/>
          </a:p>
          <a:p>
            <a:pPr indent="531813">
              <a:buFont typeface="Wingdings" pitchFamily="2" charset="2"/>
              <a:buChar char="q"/>
            </a:pPr>
            <a:r>
              <a:rPr lang="ru-RU" sz="2800" dirty="0"/>
              <a:t>П</a:t>
            </a:r>
            <a:r>
              <a:rPr lang="ru-RU" sz="2800" dirty="0" smtClean="0"/>
              <a:t>оследовательное </a:t>
            </a:r>
            <a:r>
              <a:rPr lang="ru-RU" sz="2800" dirty="0"/>
              <a:t>развитие; </a:t>
            </a:r>
            <a:endParaRPr lang="ru-RU" sz="2800" dirty="0" smtClean="0"/>
          </a:p>
          <a:p>
            <a:pPr indent="531813">
              <a:buFont typeface="Wingdings" pitchFamily="2" charset="2"/>
              <a:buChar char="q"/>
            </a:pPr>
            <a:endParaRPr lang="ru-RU" sz="2800" dirty="0"/>
          </a:p>
          <a:p>
            <a:pPr indent="531813">
              <a:buFont typeface="Wingdings" pitchFamily="2" charset="2"/>
              <a:buChar char="q"/>
            </a:pPr>
            <a:r>
              <a:rPr lang="ru-RU" sz="2800" dirty="0"/>
              <a:t>У</a:t>
            </a:r>
            <a:r>
              <a:rPr lang="ru-RU" sz="2800" dirty="0" smtClean="0"/>
              <a:t>спешное </a:t>
            </a:r>
            <a:r>
              <a:rPr lang="ru-RU" sz="2800" dirty="0"/>
              <a:t>использование во славу Божью и для </a:t>
            </a:r>
            <a:r>
              <a:rPr lang="ru-RU" sz="2800" dirty="0" smtClean="0"/>
              <a:t> </a:t>
            </a:r>
          </a:p>
          <a:p>
            <a:pPr indent="531813"/>
            <a:r>
              <a:rPr lang="ru-RU" sz="2800" dirty="0" smtClean="0"/>
              <a:t>распространения </a:t>
            </a:r>
            <a:r>
              <a:rPr lang="ru-RU" sz="2800" dirty="0"/>
              <a:t>Его Царства. </a:t>
            </a:r>
          </a:p>
          <a:p>
            <a:r>
              <a:rPr lang="ru-RU" sz="2800" dirty="0"/>
              <a:t> 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536" y="856357"/>
            <a:ext cx="8280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>
              <a:buFont typeface="+mj-lt"/>
              <a:buAutoNum type="arabicPeriod"/>
            </a:pPr>
            <a:r>
              <a:rPr lang="ru-RU" sz="3200" dirty="0" smtClean="0"/>
              <a:t>Требование </a:t>
            </a:r>
            <a:r>
              <a:rPr lang="ru-RU" sz="3200" dirty="0"/>
              <a:t>должности на основании имеющегося дара.</a:t>
            </a:r>
          </a:p>
          <a:p>
            <a:pPr marL="531813" indent="-531813">
              <a:buFont typeface="+mj-lt"/>
              <a:buAutoNum type="arabicPeriod"/>
            </a:pPr>
            <a:r>
              <a:rPr lang="ru-RU" sz="3200" dirty="0" smtClean="0"/>
              <a:t>Отказ </a:t>
            </a:r>
            <a:r>
              <a:rPr lang="ru-RU" sz="3200" dirty="0"/>
              <a:t>принимать участие в служении по причине отсутствия дара.</a:t>
            </a:r>
          </a:p>
          <a:p>
            <a:pPr marL="531813" indent="-531813">
              <a:buFont typeface="+mj-lt"/>
              <a:buAutoNum type="arabicPeriod"/>
            </a:pPr>
            <a:r>
              <a:rPr lang="ru-RU" sz="3200" dirty="0" smtClean="0"/>
              <a:t>Пренебрежение </a:t>
            </a:r>
            <a:r>
              <a:rPr lang="ru-RU" sz="3200" dirty="0"/>
              <a:t>духовным даром и не использование его.</a:t>
            </a:r>
          </a:p>
          <a:p>
            <a:pPr marL="531813" indent="-531813">
              <a:buFont typeface="+mj-lt"/>
              <a:buAutoNum type="arabicPeriod"/>
            </a:pPr>
            <a:r>
              <a:rPr lang="ru-RU" sz="3200" dirty="0" smtClean="0"/>
              <a:t>Проецирование </a:t>
            </a:r>
            <a:r>
              <a:rPr lang="ru-RU" sz="3200" dirty="0"/>
              <a:t>дара.</a:t>
            </a:r>
          </a:p>
          <a:p>
            <a:pPr marL="531813" indent="-531813">
              <a:buFont typeface="+mj-lt"/>
              <a:buAutoNum type="arabicPeriod"/>
            </a:pPr>
            <a:r>
              <a:rPr lang="ru-RU" sz="3200" dirty="0" smtClean="0"/>
              <a:t>Превознесение </a:t>
            </a:r>
            <a:r>
              <a:rPr lang="ru-RU" sz="3200" dirty="0"/>
              <a:t>своего дара.</a:t>
            </a:r>
          </a:p>
          <a:p>
            <a:pPr marL="531813" indent="-531813">
              <a:buFont typeface="+mj-lt"/>
              <a:buAutoNum type="arabicPeriod"/>
            </a:pPr>
            <a:r>
              <a:rPr lang="ru-RU" sz="3200" dirty="0" smtClean="0"/>
              <a:t>Требование </a:t>
            </a:r>
            <a:r>
              <a:rPr lang="ru-RU" sz="3200" dirty="0"/>
              <a:t>власти над другими людьми на основании своих даров.</a:t>
            </a:r>
          </a:p>
          <a:p>
            <a:pPr marL="531813" indent="-531813">
              <a:buFont typeface="+mj-lt"/>
              <a:buAutoNum type="arabicPeriod"/>
            </a:pPr>
            <a:r>
              <a:rPr lang="ru-RU" sz="3200" dirty="0" smtClean="0"/>
              <a:t>Назначение </a:t>
            </a:r>
            <a:r>
              <a:rPr lang="ru-RU" sz="3200" dirty="0"/>
              <a:t>самого себя или самозванство. </a:t>
            </a:r>
          </a:p>
          <a:p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4" y="692696"/>
            <a:ext cx="835292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Развитие духовных даров связано </a:t>
            </a:r>
            <a:r>
              <a:rPr lang="ru-RU" sz="3000" dirty="0" smtClean="0"/>
              <a:t>с </a:t>
            </a:r>
            <a:r>
              <a:rPr lang="ru-RU" sz="3000" dirty="0"/>
              <a:t>понятием ученичество. </a:t>
            </a:r>
            <a:endParaRPr lang="ru-RU" sz="1000" dirty="0" smtClean="0"/>
          </a:p>
          <a:p>
            <a:endParaRPr lang="ru-RU" sz="1000" dirty="0"/>
          </a:p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smtClean="0"/>
              <a:t> -  это </a:t>
            </a:r>
            <a:r>
              <a:rPr lang="ru-RU" sz="3000" dirty="0"/>
              <a:t>человек, </a:t>
            </a:r>
            <a:endParaRPr lang="ru-RU" sz="300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ru-RU" sz="3000" b="1" i="1" dirty="0" smtClean="0"/>
              <a:t>рожденный</a:t>
            </a:r>
            <a:r>
              <a:rPr lang="ru-RU" sz="3000" dirty="0" smtClean="0"/>
              <a:t> </a:t>
            </a:r>
            <a:r>
              <a:rPr lang="ru-RU" sz="3000" dirty="0"/>
              <a:t>свыше, </a:t>
            </a:r>
            <a:endParaRPr lang="ru-RU" sz="300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ru-RU" sz="3000" b="1" i="1" dirty="0" smtClean="0"/>
              <a:t>присоединившийся</a:t>
            </a:r>
            <a:r>
              <a:rPr lang="ru-RU" sz="3000" dirty="0" smtClean="0"/>
              <a:t> </a:t>
            </a:r>
            <a:r>
              <a:rPr lang="ru-RU" sz="3000" dirty="0"/>
              <a:t>к Церкви, </a:t>
            </a:r>
            <a:endParaRPr lang="ru-RU" sz="300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ru-RU" sz="3000" b="1" i="1" dirty="0" smtClean="0"/>
              <a:t>обнаруживший</a:t>
            </a:r>
            <a:r>
              <a:rPr lang="ru-RU" sz="3000" dirty="0" smtClean="0"/>
              <a:t> </a:t>
            </a:r>
            <a:r>
              <a:rPr lang="ru-RU" sz="3000" dirty="0"/>
              <a:t>свои духовные дары, </a:t>
            </a:r>
            <a:endParaRPr lang="ru-RU" sz="300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ru-RU" sz="3000" b="1" i="1" dirty="0" smtClean="0"/>
              <a:t>занявший</a:t>
            </a:r>
            <a:r>
              <a:rPr lang="ru-RU" sz="3000" dirty="0" smtClean="0"/>
              <a:t> </a:t>
            </a:r>
            <a:r>
              <a:rPr lang="ru-RU" sz="3000" dirty="0"/>
              <a:t>в Церкви то место, которое соответствует его дарам, </a:t>
            </a:r>
            <a:r>
              <a:rPr lang="ru-RU" sz="3000" dirty="0" smtClean="0"/>
              <a:t>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ru-RU" sz="3000" b="1" i="1" dirty="0" smtClean="0"/>
              <a:t>посвятивший</a:t>
            </a:r>
            <a:r>
              <a:rPr lang="ru-RU" sz="3000" dirty="0" smtClean="0"/>
              <a:t> </a:t>
            </a:r>
            <a:r>
              <a:rPr lang="ru-RU" sz="3000" dirty="0"/>
              <a:t>себя на данное служение так, что его уже не требуется все время подталкивать извне с помощью разных стимулов.</a:t>
            </a:r>
          </a:p>
          <a:p>
            <a:endParaRPr lang="ru-RU" sz="3000" dirty="0" smtClean="0"/>
          </a:p>
          <a:p>
            <a:endParaRPr lang="ru-RU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1211</Words>
  <Application>Microsoft Office PowerPoint</Application>
  <PresentationFormat>Экран (4:3)</PresentationFormat>
  <Paragraphs>170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И.В. Касап</dc:creator>
  <cp:lastModifiedBy>И.В. Касап</cp:lastModifiedBy>
  <cp:revision>29</cp:revision>
  <dcterms:created xsi:type="dcterms:W3CDTF">2013-02-04T10:26:55Z</dcterms:created>
  <dcterms:modified xsi:type="dcterms:W3CDTF">2013-02-04T13:06:56Z</dcterms:modified>
</cp:coreProperties>
</file>