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3" r:id="rId3"/>
    <p:sldId id="256" r:id="rId4"/>
    <p:sldId id="257" r:id="rId5"/>
    <p:sldId id="274" r:id="rId6"/>
    <p:sldId id="278" r:id="rId7"/>
    <p:sldId id="285" r:id="rId8"/>
    <p:sldId id="260" r:id="rId9"/>
    <p:sldId id="277" r:id="rId10"/>
    <p:sldId id="283" r:id="rId11"/>
    <p:sldId id="282" r:id="rId12"/>
    <p:sldId id="279" r:id="rId13"/>
    <p:sldId id="280" r:id="rId14"/>
    <p:sldId id="281" r:id="rId15"/>
    <p:sldId id="288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9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0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20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7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08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2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5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4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1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4881-AD90-44C6-BE52-52C087E9086C}" type="datetimeFigureOut">
              <a:rPr lang="ru-RU" smtClean="0"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9770-CCD0-465C-B450-63C95BDF22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ictures\Клипарт\УВЕС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51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ЕВАНГЕЛИЕ от ИОАННА 4:53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«Из этого отец узнал, что это был тот час, в который Иисус сказал ему: сын твой здоров, и уверовал сам и весь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его»</a:t>
            </a: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23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ДЕЯНИЯ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10:22,24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«...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Корнилий сотник, муж добродетельный и боящийся Бога, одобряемый всем народом Иудейским, получил от святаго Ангела повеление призвать тебя в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свой и послушать речей твоих… В следующий день пришли они в Кесарию. Корнилий же ожидал их, созвав родственников своих и близких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друзей»</a:t>
            </a:r>
            <a:endParaRPr lang="ru-RU" b="1" i="1" dirty="0">
              <a:solidFill>
                <a:schemeClr val="bg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77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ДЕЯНИЯ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16:15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«Когда же крестилась она и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домашние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ее, то просила нас, говоря: если вы признали меня верною Господу, то войдите в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мой и живите у меня. И убедила нас»</a:t>
            </a: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57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ДЕЯНИЯ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16:31-33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«Они же сказали: веруй в Господа Иисуса Христа, и спасешься ты и весь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твой. И проповедали слово Господне ему и всем, бывшим в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доме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его. И, взяв их в тот час ночи, он омыл раны их и немедленно крестился сам и все </a:t>
            </a:r>
            <a:r>
              <a:rPr lang="ru-RU" dirty="0">
                <a:ln w="1905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домашние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его»</a:t>
            </a: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40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1 КОРИНФЯНАМ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1:15-17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«Благодарю Бога, что я никого из вас не крестил, кроме Криспа и Гаия, дабы не сказал кто, что я крестил в мое имя. Крестил я также Стефанов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; а крестил ли еще кого, не знаю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»</a:t>
            </a:r>
            <a:endParaRPr lang="ru-RU" b="1" i="1" dirty="0">
              <a:solidFill>
                <a:schemeClr val="bg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90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Pictures\BIBLE\Bibletextures\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94096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БЛАГАЯ ВЕСТЬ и ОЙКОС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  <a:effectLst/>
        </p:spPr>
        <p:txBody>
          <a:bodyPr>
            <a:normAutofit lnSpcReduction="10000"/>
          </a:bodyPr>
          <a:lstStyle/>
          <a:p>
            <a:pPr marL="514350" indent="-514350" algn="just">
              <a:buSzPct val="90000"/>
              <a:buFont typeface="+mj-lt"/>
              <a:buAutoNum type="arabicPeriod"/>
            </a:pP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 занимал важное место в социальной и религиозной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жизни 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греко-римского и еврейского общества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marL="514350" indent="-514350" algn="just">
              <a:buSzPct val="90000"/>
              <a:buFont typeface="+mj-lt"/>
              <a:buAutoNum type="arabicPeriod"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Благодаря этому, Благая 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весть, которую возвещает Христос, а затем и апостолы, завоевывает сердца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людей и охватывает 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целые семьи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76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ictures\BIBLE\Bibletextures\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5" y="0"/>
            <a:ext cx="9162395" cy="6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ictures\Клипарт\УВЕС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51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ictures\BIBLE\Bibletextures\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5" y="0"/>
            <a:ext cx="9162395" cy="6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ictures\BIBLE\Bibletextures\0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6768752" cy="12241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БЛАГОВЕСТИЕ ОЙКОСУ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НОВОМ ЗАВЕТЕ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4752528" cy="1800200"/>
          </a:xfrm>
          <a:effectLst/>
        </p:spPr>
        <p:txBody>
          <a:bodyPr/>
          <a:lstStyle/>
          <a:p>
            <a:pPr algn="l"/>
            <a:r>
              <a:rPr lang="ru-RU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Что в Новом Завете говорится о благовестии нашему окружению?</a:t>
            </a:r>
            <a:endParaRPr lang="ru-RU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Pictures\BIBLE\Bibletextures\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94096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ЧТО ТАКОЕ ОЙКОС?</a:t>
            </a:r>
            <a:r>
              <a:rPr lang="ru-RU" b="1" dirty="0" smtClean="0">
                <a:latin typeface="Candara" pitchFamily="34" charset="0"/>
              </a:rPr>
              <a:t> 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  <a:effectLst/>
        </p:spPr>
        <p:txBody>
          <a:bodyPr>
            <a:normAutofit/>
          </a:bodyPr>
          <a:lstStyle/>
          <a:p>
            <a:pPr marL="514350" indent="-514350" algn="just">
              <a:buSzPct val="90000"/>
              <a:buFont typeface="+mj-lt"/>
              <a:buAutoNum type="arabicPeriod"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греческом языке словом </a:t>
            </a: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οἶκος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(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ойкос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называли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или жилище, то есть место, где жили люди, семья.</a:t>
            </a:r>
          </a:p>
          <a:p>
            <a:pPr marL="514350" indent="-514350" algn="just">
              <a:buSzPct val="90000"/>
              <a:buFont typeface="+mj-lt"/>
              <a:buAutoNum type="arabicPeriod"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Также этим словом обозначалась сама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семья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муж, жена, дети, внуки, и даже слуги и друзья.</a:t>
            </a: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6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Pictures\BIBLE\Bibletextures\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94096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ЧТО ТАКОЕ ОЙКОС?</a:t>
            </a:r>
            <a:r>
              <a:rPr lang="ru-RU" b="1" dirty="0" smtClean="0">
                <a:latin typeface="Candara" pitchFamily="34" charset="0"/>
              </a:rPr>
              <a:t> </a:t>
            </a:r>
            <a:endParaRPr lang="ru-RU" b="1" dirty="0"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  <a:effectLst/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Таким образом,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ойкос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означает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близкое окружение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, с которым у человека установлены близкие или родственные отношения, а также общие интересы.</a:t>
            </a: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5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5112568" cy="115212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СЛОВО «ОЙКОС» в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НОВОМ ЗАВЕТЕ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511256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греческом тексте Нового Завета встречаются два слова обозначающих дом или семью: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οἶκος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b="1" dirty="0" smtClean="0">
                <a:ln w="1905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(ойкос)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b="1" i="1" dirty="0" smtClean="0">
                <a:ln w="1905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и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l-G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οἰκία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b="1" dirty="0" smtClean="0">
                <a:ln w="1905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(ойкиа)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32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5112568" cy="115212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СЛОВО «ОЙКОС» в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НОВОМ ЗАВЕТЕ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5112568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ru-RU" b="1" i="1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большинстве случаев эти слова обозначают дом. Однако встречаются места, где слова ойкос и ойкиа означают </a:t>
            </a:r>
            <a:r>
              <a:rPr lang="ru-RU" b="1" i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семью, родню, близкое окружение.</a:t>
            </a:r>
            <a:endParaRPr lang="ru-RU" b="1" i="1" dirty="0"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8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ЕВАНГЕЛИЕ от МАРКА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5:18-20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«</a:t>
            </a:r>
            <a:r>
              <a:rPr lang="vi-VN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И когда Он вошел в лодку, бесновавшийся просил Его, чтобы быть с </a:t>
            </a:r>
            <a:r>
              <a:rPr lang="vi-VN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Ним.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</a:t>
            </a:r>
            <a:r>
              <a:rPr lang="vi-VN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Но </a:t>
            </a:r>
            <a:r>
              <a:rPr lang="vi-VN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Иисус не дозволил ему, а сказал: иди </a:t>
            </a:r>
            <a:r>
              <a:rPr lang="vi-VN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домой</a:t>
            </a:r>
            <a:r>
              <a:rPr lang="vi-VN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к своим и расскажи им, что сотворил с тобою Господь и как помиловал </a:t>
            </a:r>
            <a:r>
              <a:rPr lang="vi-VN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тебя.</a:t>
            </a:r>
            <a:r>
              <a:rPr lang="ru-RU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</a:t>
            </a:r>
            <a:r>
              <a:rPr lang="vi-VN" b="1" i="1" dirty="0" smtClean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И </a:t>
            </a:r>
            <a:r>
              <a:rPr lang="vi-VN" b="1" i="1" dirty="0">
                <a:solidFill>
                  <a:schemeClr val="bg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пошел и начал проповедывать в Десятиградии, </a:t>
            </a:r>
            <a:r>
              <a:rPr lang="vi-VN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что сотворил с ним Иисус; и все </a:t>
            </a:r>
            <a:r>
              <a:rPr lang="vi-VN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дивились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»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3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ictures\BIBLE\Bibletextures\0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68672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120680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ЕВАНГЕЛИЕ от ЛУКИ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19:9-10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32856"/>
            <a:ext cx="7704857" cy="4248472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«Иисус 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сказал ему: ныне пришло спасение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дому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сему, потому что и он сын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Авраама, ибо 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Сын Человеческий пришел взыскать и спасти 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погибшее»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5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4" y="177606"/>
            <a:ext cx="99223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41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506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БЛАГОВЕСТИЕ ОЙКОСУ  в НОВОМ ЗАВЕТЕ</vt:lpstr>
      <vt:lpstr>ЧТО ТАКОЕ ОЙКОС? </vt:lpstr>
      <vt:lpstr>ЧТО ТАКОЕ ОЙКОС? </vt:lpstr>
      <vt:lpstr>СЛОВО «ОЙКОС» в  НОВОМ ЗАВЕТЕ</vt:lpstr>
      <vt:lpstr>СЛОВО «ОЙКОС» в  НОВОМ ЗАВЕТЕ</vt:lpstr>
      <vt:lpstr>ЕВАНГЕЛИЕ от МАРКА  5:18-20</vt:lpstr>
      <vt:lpstr>ЕВАНГЕЛИЕ от ЛУКИ  19:9-10</vt:lpstr>
      <vt:lpstr>ЕВАНГЕЛИЕ от ИОАННА 4:53</vt:lpstr>
      <vt:lpstr>ДЕЯНИЯ 10:22,24</vt:lpstr>
      <vt:lpstr>ДЕЯНИЯ 16:15</vt:lpstr>
      <vt:lpstr>ДЕЯНИЯ 16:31-33</vt:lpstr>
      <vt:lpstr>1 КОРИНФЯНАМ  1:15-17</vt:lpstr>
      <vt:lpstr>БЛАГАЯ ВЕСТЬ и ОЙКОС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Благовестие ойкосу в Новом Завете</dc:title>
  <dc:subject>Благовестие ойкосу</dc:subject>
  <dc:creator>Синицын А.В. (ВВО, ЗРС)</dc:creator>
  <cp:revision>2</cp:revision>
  <dcterms:created xsi:type="dcterms:W3CDTF">2013-05-24T10:39:36Z</dcterms:created>
  <dcterms:modified xsi:type="dcterms:W3CDTF">2013-05-31T13:13:54Z</dcterms:modified>
</cp:coreProperties>
</file>