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2" r:id="rId4"/>
    <p:sldId id="265" r:id="rId5"/>
    <p:sldId id="268" r:id="rId6"/>
    <p:sldId id="270" r:id="rId7"/>
    <p:sldId id="269" r:id="rId8"/>
    <p:sldId id="271" r:id="rId9"/>
    <p:sldId id="272" r:id="rId10"/>
    <p:sldId id="273" r:id="rId11"/>
    <p:sldId id="267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24"/>
    <a:srgbClr val="990033"/>
    <a:srgbClr val="CC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2A21-0798-496A-825F-ACF349A540B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9D25-5BCB-45EF-8E1E-B0479F42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17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2A21-0798-496A-825F-ACF349A540B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9D25-5BCB-45EF-8E1E-B0479F42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1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2A21-0798-496A-825F-ACF349A540B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9D25-5BCB-45EF-8E1E-B0479F42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00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2A21-0798-496A-825F-ACF349A540B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9D25-5BCB-45EF-8E1E-B0479F42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3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2A21-0798-496A-825F-ACF349A540B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9D25-5BCB-45EF-8E1E-B0479F42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6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2A21-0798-496A-825F-ACF349A540B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9D25-5BCB-45EF-8E1E-B0479F42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6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2A21-0798-496A-825F-ACF349A540B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9D25-5BCB-45EF-8E1E-B0479F42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92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2A21-0798-496A-825F-ACF349A540B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9D25-5BCB-45EF-8E1E-B0479F42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0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2A21-0798-496A-825F-ACF349A540B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9D25-5BCB-45EF-8E1E-B0479F42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2A21-0798-496A-825F-ACF349A540B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9D25-5BCB-45EF-8E1E-B0479F42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4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2A21-0798-496A-825F-ACF349A540B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9D25-5BCB-45EF-8E1E-B0479F42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6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A2A21-0798-496A-825F-ACF349A540B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D9D25-5BCB-45EF-8E1E-B0479F42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14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689" y="0"/>
            <a:ext cx="1050144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 descr="C:\Users\vkotov\Desktop\7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006" y="116631"/>
            <a:ext cx="1439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5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ictures\Слайды для УВЕС\0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4" y="-31340"/>
            <a:ext cx="9185787" cy="6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684" y="0"/>
            <a:ext cx="607316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272808" cy="10801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ln w="1905"/>
                <a:solidFill>
                  <a:srgbClr val="6C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7</a:t>
            </a:r>
            <a:r>
              <a:rPr lang="ru-RU" sz="3600" b="1" dirty="0">
                <a:ln w="1905"/>
                <a:solidFill>
                  <a:srgbClr val="6C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) Специальные встречи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2132856"/>
            <a:ext cx="5256584" cy="399330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Многим бывшим членам церкви тяжело возвращаться  в общину (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 после морального падения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поэтому пригласите их на какую-нибудь неформальную встречу (или ряд встреч).</a:t>
            </a:r>
          </a:p>
        </p:txBody>
      </p:sp>
    </p:spTree>
    <p:extLst>
      <p:ext uri="{BB962C8B-B14F-4D97-AF65-F5344CB8AC3E}">
        <p14:creationId xmlns:p14="http://schemas.microsoft.com/office/powerpoint/2010/main" val="3919069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Pictures\Слайды для УВЕС\0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20" y="0"/>
            <a:ext cx="9172619" cy="687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684" y="0"/>
            <a:ext cx="607316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4594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689" y="0"/>
            <a:ext cx="1050144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 descr="C:\Users\vkotov\Desktop\7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006" y="116631"/>
            <a:ext cx="1439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1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Pictures\Слайды для УВЕС\0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20" y="0"/>
            <a:ext cx="9172619" cy="687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684" y="0"/>
            <a:ext cx="607316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2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ictures\Слайды для УВЕС\0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6"/>
            <a:ext cx="9138099" cy="685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484784"/>
            <a:ext cx="5976664" cy="15420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anose="020B0506020202030204" pitchFamily="34" charset="0"/>
              </a:rPr>
              <a:t>Как вернуть людей, ушедших из церкви?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Narrow" panose="020B05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437112"/>
            <a:ext cx="5328592" cy="16561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/>
            <a:r>
              <a:rPr lang="ru-RU" sz="2800" b="1" i="1" dirty="0">
                <a:ln w="1905"/>
                <a:solidFill>
                  <a:srgbClr val="6C00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Работа с </a:t>
            </a:r>
            <a:r>
              <a:rPr lang="ru-RU" sz="2800" b="1" i="1" dirty="0" smtClean="0">
                <a:ln w="1905"/>
                <a:solidFill>
                  <a:srgbClr val="6C00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людьми, оставившими церковь </a:t>
            </a:r>
          </a:p>
          <a:p>
            <a:pPr algn="r"/>
            <a:r>
              <a:rPr lang="ru-RU" sz="2800" b="1" i="1" dirty="0" smtClean="0">
                <a:ln w="1905"/>
                <a:solidFill>
                  <a:srgbClr val="6C00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(Часть </a:t>
            </a:r>
            <a:r>
              <a:rPr lang="en-US" sz="2800" b="1" i="1" dirty="0" smtClean="0">
                <a:ln w="1905"/>
                <a:solidFill>
                  <a:srgbClr val="6C00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3</a:t>
            </a:r>
            <a:r>
              <a:rPr lang="ru-RU" sz="2800" b="1" i="1" dirty="0" smtClean="0">
                <a:ln w="1905"/>
                <a:solidFill>
                  <a:srgbClr val="6C00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)</a:t>
            </a:r>
            <a:endParaRPr lang="ru-RU" sz="2800" b="1" i="1" dirty="0">
              <a:ln w="1905"/>
              <a:solidFill>
                <a:srgbClr val="6C002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684" y="0"/>
            <a:ext cx="607316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5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ictures\Слайды для УВЕС\0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4" y="-31340"/>
            <a:ext cx="9185787" cy="6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684" y="0"/>
            <a:ext cx="607316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272808" cy="10801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3600" b="1" dirty="0">
                <a:ln w="1905"/>
                <a:solidFill>
                  <a:srgbClr val="6C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1) </a:t>
            </a:r>
            <a:r>
              <a:rPr lang="ru-RU" sz="3600" b="1" dirty="0" smtClean="0">
                <a:ln w="1905"/>
                <a:solidFill>
                  <a:srgbClr val="6C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Ходатайственная молитва </a:t>
            </a:r>
            <a:endParaRPr lang="ru-RU" sz="3600" b="1" dirty="0">
              <a:ln w="1905"/>
              <a:solidFill>
                <a:srgbClr val="6C0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5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2132856"/>
            <a:ext cx="5256584" cy="399330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молитве нужно не напоминать Богу о том, что Он должен сделать, а испрашивать у Него мудрости и силы влиять на жизни других людей. В молитве происходит встреча с Богом, после которой мы наполняемся Его Духом, чтобы участвовать в жизни людей.</a:t>
            </a:r>
          </a:p>
        </p:txBody>
      </p:sp>
    </p:spTree>
    <p:extLst>
      <p:ext uri="{BB962C8B-B14F-4D97-AF65-F5344CB8AC3E}">
        <p14:creationId xmlns:p14="http://schemas.microsoft.com/office/powerpoint/2010/main" val="25189176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ictures\Слайды для УВЕС\0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4" y="-31340"/>
            <a:ext cx="9185787" cy="6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684" y="0"/>
            <a:ext cx="607316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272808" cy="10801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ln w="1905"/>
                <a:solidFill>
                  <a:srgbClr val="6C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2) Анализ причин ухода </a:t>
            </a:r>
            <a:endParaRPr lang="ru-RU" sz="3600" b="1" dirty="0">
              <a:ln w="1905"/>
              <a:solidFill>
                <a:srgbClr val="6C0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5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2132856"/>
            <a:ext cx="5256584" cy="399330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нужен для того, чтобы понять с чего начать работу по возвращению потерянных членов церкви. Когда мы знаем из-за чего человек не приходит на богослужения нам легче найти точки соприкосновения с ним.</a:t>
            </a:r>
          </a:p>
        </p:txBody>
      </p:sp>
    </p:spTree>
    <p:extLst>
      <p:ext uri="{BB962C8B-B14F-4D97-AF65-F5344CB8AC3E}">
        <p14:creationId xmlns:p14="http://schemas.microsoft.com/office/powerpoint/2010/main" val="4117414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ictures\Слайды для УВЕС\0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4" y="-31340"/>
            <a:ext cx="9185787" cy="6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684" y="0"/>
            <a:ext cx="607316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272808" cy="10801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3600" b="1" dirty="0">
                <a:ln w="1905"/>
                <a:solidFill>
                  <a:srgbClr val="6C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3</a:t>
            </a:r>
            <a:r>
              <a:rPr lang="ru-RU" sz="3600" b="1" dirty="0" smtClean="0">
                <a:ln w="1905"/>
                <a:solidFill>
                  <a:srgbClr val="6C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) Устранение причин</a:t>
            </a:r>
            <a:endParaRPr lang="ru-RU" sz="3600" b="1" dirty="0">
              <a:ln w="1905"/>
              <a:solidFill>
                <a:srgbClr val="6C0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5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2132856"/>
            <a:ext cx="5256584" cy="3993307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причина в самом человеке, (например, разочарование) то потребуется индивидуальная работа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самим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человеком (например, поддержка или душепопечительство).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если все дело в самой церкви (например, нездоровая атмосфера), то нужно изменить взаимоотношения между верующими.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11149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ictures\Слайды для УВЕС\0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4" y="-31340"/>
            <a:ext cx="9185787" cy="6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684" y="0"/>
            <a:ext cx="607316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272808" cy="10801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3600" b="1" dirty="0">
                <a:ln w="1905"/>
                <a:solidFill>
                  <a:srgbClr val="6C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4) </a:t>
            </a:r>
            <a:r>
              <a:rPr lang="ru-RU" sz="3600" b="1" dirty="0" smtClean="0">
                <a:ln w="1905"/>
                <a:solidFill>
                  <a:srgbClr val="6C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Установление </a:t>
            </a:r>
            <a:r>
              <a:rPr lang="ru-RU" sz="3600" b="1" dirty="0">
                <a:ln w="1905"/>
                <a:solidFill>
                  <a:srgbClr val="6C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контакта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132856"/>
            <a:ext cx="5112568" cy="3993307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ru-RU" sz="26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человек не посещает церковь из-за конфликта, то необходимо восстановить отношения, попросить прощения и примириться.</a:t>
            </a:r>
            <a:endParaRPr lang="ru-RU" sz="26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6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 не всегда это легко сделать. Понадобиться много времени, сил и терпения для восстановления доверия.</a:t>
            </a:r>
            <a:endParaRPr lang="ru-RU" sz="2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836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ictures\Слайды для УВЕС\0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4" y="-31340"/>
            <a:ext cx="9185787" cy="6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684" y="0"/>
            <a:ext cx="607316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272808" cy="10801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ln w="1905"/>
                <a:solidFill>
                  <a:srgbClr val="6C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5) </a:t>
            </a:r>
            <a:r>
              <a:rPr lang="ru-RU" sz="3600" b="1" dirty="0">
                <a:ln w="1905"/>
                <a:solidFill>
                  <a:srgbClr val="6C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Поддержка </a:t>
            </a:r>
            <a:r>
              <a:rPr lang="ru-RU" sz="3600" b="1" dirty="0" smtClean="0">
                <a:ln w="1905"/>
                <a:solidFill>
                  <a:srgbClr val="6C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отношений</a:t>
            </a:r>
            <a:endParaRPr lang="ru-RU" sz="3600" b="1" dirty="0">
              <a:ln w="1905"/>
              <a:solidFill>
                <a:srgbClr val="6C0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5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2132856"/>
            <a:ext cx="5256584" cy="399330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человек готов общаться в дальнейшем, то проявляйте к нему живой и непринужденный интерес: время от времени звоните, поздравляйте с днем рождения или с каким-то праздником, пригласите к себе в гости и т.д.</a:t>
            </a:r>
          </a:p>
        </p:txBody>
      </p:sp>
    </p:spTree>
    <p:extLst>
      <p:ext uri="{BB962C8B-B14F-4D97-AF65-F5344CB8AC3E}">
        <p14:creationId xmlns:p14="http://schemas.microsoft.com/office/powerpoint/2010/main" val="3719962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ictures\Слайды для УВЕС\0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4" y="-31340"/>
            <a:ext cx="9185787" cy="6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684" y="0"/>
            <a:ext cx="607316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272808" cy="10801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3600" b="1" dirty="0">
                <a:ln w="1905"/>
                <a:solidFill>
                  <a:srgbClr val="6C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6) Помощь и участие в </a:t>
            </a:r>
            <a:r>
              <a:rPr lang="ru-RU" sz="3600" b="1" dirty="0" smtClean="0">
                <a:ln w="1905"/>
                <a:solidFill>
                  <a:srgbClr val="6C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нуждах</a:t>
            </a:r>
            <a:endParaRPr lang="ru-RU" sz="3600" b="1" dirty="0">
              <a:ln w="1905"/>
              <a:solidFill>
                <a:srgbClr val="6C0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5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2132856"/>
            <a:ext cx="5256584" cy="399330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Подумайте какую помощь вы можете оказать бывшему члену церкви? В какой поддержке он больше всего нуждается: эмоциональной, моральной, духовной? Что его волнует сейчас больше всего?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3360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309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Как вернуть людей, ушедших из церкви?</vt:lpstr>
      <vt:lpstr>1) Ходатайственная молитва </vt:lpstr>
      <vt:lpstr>2) Анализ причин ухода </vt:lpstr>
      <vt:lpstr>3) Устранение причин</vt:lpstr>
      <vt:lpstr>4) Установление контакта </vt:lpstr>
      <vt:lpstr>5) Поддержка отношений</vt:lpstr>
      <vt:lpstr>6) Помощь и участие в нуждах</vt:lpstr>
      <vt:lpstr>7) Специальные встречи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работать с людьми оставившими церковь?</dc:title>
  <dc:subject>Работа с людьми оставившими церковь</dc:subject>
  <dc:creator>Синицын А.В, (ВВО;ЗРС)</dc:creator>
  <cp:revision>22</cp:revision>
  <dcterms:created xsi:type="dcterms:W3CDTF">2013-08-08T07:32:36Z</dcterms:created>
  <dcterms:modified xsi:type="dcterms:W3CDTF">2013-09-27T02:29:27Z</dcterms:modified>
</cp:coreProperties>
</file>