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63" r:id="rId4"/>
    <p:sldId id="265" r:id="rId5"/>
    <p:sldId id="264" r:id="rId6"/>
    <p:sldId id="266" r:id="rId7"/>
    <p:sldId id="267" r:id="rId8"/>
    <p:sldId id="268" r:id="rId9"/>
    <p:sldId id="269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8871F59-0E2D-48D8-ADE7-2180BD2F3424}">
          <p14:sldIdLst>
            <p14:sldId id="270"/>
            <p14:sldId id="256"/>
            <p14:sldId id="263"/>
            <p14:sldId id="265"/>
            <p14:sldId id="264"/>
            <p14:sldId id="266"/>
            <p14:sldId id="267"/>
            <p14:sldId id="268"/>
            <p14:sldId id="269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2429DD-D49A-462C-A737-AA4C3B927C1F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EB8AECD-C15E-41D4-884F-6F288C8D48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УВЕС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13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ictures\УВЕС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6804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ЕЛЕНА УАЙТ </a:t>
            </a:r>
            <a:br>
              <a:rPr lang="ru-RU" dirty="0" smtClean="0"/>
            </a:br>
            <a:r>
              <a:rPr lang="ru-RU" dirty="0" smtClean="0"/>
              <a:t>О МАЛЫХ ГРУППАХ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Что писала Елена Уайт о необходимости создания и работы малых групп?</a:t>
            </a:r>
            <a:endParaRPr lang="ru-RU" i="1" dirty="0"/>
          </a:p>
        </p:txBody>
      </p:sp>
      <p:pic>
        <p:nvPicPr>
          <p:cNvPr id="1029" name="Picture 5" descr="D:\Pictures\УВЕС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352839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6056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СВИДЕТЕЛЬСТВА ДЛЯ ЦЕРКВИ</a:t>
            </a:r>
            <a:r>
              <a:rPr lang="ru-RU" sz="2400" dirty="0" smtClean="0"/>
              <a:t>, т. 7, с. 21</a:t>
            </a:r>
            <a:endParaRPr lang="ru-RU" sz="2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700808"/>
            <a:ext cx="3300573" cy="4248472"/>
          </a:xfrm>
        </p:spPr>
        <p:txBody>
          <a:bodyPr>
            <a:noAutofit/>
          </a:bodyPr>
          <a:lstStyle/>
          <a:p>
            <a:r>
              <a:rPr lang="ru-RU" sz="1700" i="1" dirty="0" smtClean="0"/>
              <a:t>«Почему </a:t>
            </a:r>
            <a:r>
              <a:rPr lang="ru-RU" sz="1700" i="1" dirty="0"/>
              <a:t>верующие не испытывают более глубокой и искренней тревоги за тех, кто не знает Христа? Почему они не собираются по двое или по трое и не умоляют Бога о спасении одного конкретного человека, а затем о спасении еще кого-то? В наших церквах надо создавать специальные группы служения. Пусть разные люди объединят свои усилия и станут ловцами </a:t>
            </a:r>
            <a:r>
              <a:rPr lang="ru-RU" sz="1700" i="1" dirty="0" smtClean="0"/>
              <a:t>человеков»</a:t>
            </a:r>
            <a:endParaRPr lang="ru-RU" sz="1700" i="1" dirty="0"/>
          </a:p>
        </p:txBody>
      </p:sp>
      <p:pic>
        <p:nvPicPr>
          <p:cNvPr id="6" name="Picture 3" descr="D:\Pictures\УВЕС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3090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СВИДЕТЕЛЬСТВА ДЛЯ ЦЕРКВИ</a:t>
            </a:r>
            <a:r>
              <a:rPr lang="ru-RU" sz="2400" dirty="0" smtClean="0"/>
              <a:t>, т. 7, с. 21-22</a:t>
            </a:r>
            <a:endParaRPr lang="ru-RU" sz="2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484784"/>
            <a:ext cx="3300573" cy="4464496"/>
          </a:xfrm>
        </p:spPr>
        <p:txBody>
          <a:bodyPr>
            <a:noAutofit/>
          </a:bodyPr>
          <a:lstStyle/>
          <a:p>
            <a:r>
              <a:rPr lang="ru-RU" sz="1700" i="1" dirty="0" smtClean="0"/>
              <a:t>«Тот, Кто никогда не ошибается, показал мне, что создание небольших групп является основой и залогом успешного труда членов нашей Церкви для Христа. Если в церкви много людей, пусть они разделятся на небольшие группы и трудятся не только для собратьев, но и для неверующих. Если в каком-то городе есть только двое или трое человек, знающих истину, им надо стать такой рабочей группой»</a:t>
            </a:r>
            <a:endParaRPr lang="ru-RU" sz="1700" i="1" dirty="0"/>
          </a:p>
        </p:txBody>
      </p:sp>
      <p:pic>
        <p:nvPicPr>
          <p:cNvPr id="6" name="Picture 3" descr="D:\Pictures\УВЕС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2709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СВИДЕТЕЛЬСТВА ДЛЯ ЦЕРКВИ</a:t>
            </a:r>
            <a:r>
              <a:rPr lang="ru-RU" sz="2400" dirty="0" smtClean="0"/>
              <a:t>, т. 7, с. 195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844824"/>
            <a:ext cx="3300573" cy="4104456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«</a:t>
            </a:r>
            <a:r>
              <a:rPr lang="ru-RU" sz="1800" i="1" dirty="0"/>
              <a:t>Вечером, в полдень или рано утром людям надо собираться небольшими группами и изучать Библию. Пусть у них будет молитвенный час, в течение которого они укреплялись бы, просвещались и освящались Святым </a:t>
            </a:r>
            <a:r>
              <a:rPr lang="ru-RU" sz="1800" i="1" dirty="0" smtClean="0"/>
              <a:t>Духом»</a:t>
            </a:r>
            <a:endParaRPr lang="ru-RU" sz="1800" i="1" dirty="0"/>
          </a:p>
        </p:txBody>
      </p:sp>
      <p:pic>
        <p:nvPicPr>
          <p:cNvPr id="6" name="Picture 3" descr="D:\Pictures\УВЕС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812728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РЕВЬЮ ЭНД ГЕРАЛЬД</a:t>
            </a:r>
            <a:r>
              <a:rPr lang="ru-RU" sz="2400" dirty="0" smtClean="0"/>
              <a:t>, </a:t>
            </a:r>
            <a:r>
              <a:rPr lang="ru-RU" sz="2400" dirty="0"/>
              <a:t>29 сентября 1891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844824"/>
            <a:ext cx="3300573" cy="4104456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«</a:t>
            </a:r>
            <a:r>
              <a:rPr lang="ru-RU" sz="1800" i="1" dirty="0"/>
              <a:t>Пусть в каждой общине будут хорошо организованные группы работников, чтобы трудиться поблизости</a:t>
            </a:r>
            <a:r>
              <a:rPr lang="ru-RU" sz="1800" i="1" dirty="0" smtClean="0"/>
              <a:t>»</a:t>
            </a:r>
            <a:endParaRPr lang="ru-RU" sz="1800" i="1" dirty="0"/>
          </a:p>
        </p:txBody>
      </p:sp>
      <p:pic>
        <p:nvPicPr>
          <p:cNvPr id="1027" name="Picture 3" descr="D:\Pictures\УВЕС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22743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ЗНАМЕНИЯ ВРЕМЕНИ</a:t>
            </a:r>
            <a:r>
              <a:rPr lang="ru-RU" sz="2400" dirty="0" smtClean="0"/>
              <a:t>, </a:t>
            </a:r>
            <a:r>
              <a:rPr lang="ru-RU" sz="2400" dirty="0"/>
              <a:t>29 мая 1893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772816"/>
            <a:ext cx="3300573" cy="4176464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«Юноши </a:t>
            </a:r>
            <a:r>
              <a:rPr lang="ru-RU" sz="1800" i="1" dirty="0"/>
              <a:t>и девушки! Не можете ли вы объединиться в группы и как воины Христа добровольно включиться в работу, вкладывая весь ваш такт, умение и способности в служение Господу, чтобы спасти погибающие души? Пусть в каждой общине будут созданы группы для совершения этого </a:t>
            </a:r>
            <a:r>
              <a:rPr lang="ru-RU" sz="1800" i="1" dirty="0" smtClean="0"/>
              <a:t>труда»</a:t>
            </a:r>
            <a:endParaRPr lang="ru-RU" sz="1800" i="1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  <p:pic>
        <p:nvPicPr>
          <p:cNvPr id="5" name="Picture 3" descr="D:\Pictures\УВЕС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0313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ПИСЬМО </a:t>
            </a:r>
            <a:r>
              <a:rPr lang="ru-RU" sz="2400" b="1" dirty="0"/>
              <a:t>2</a:t>
            </a:r>
            <a:r>
              <a:rPr lang="ru-RU" sz="2400" dirty="0"/>
              <a:t>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3 </a:t>
            </a:r>
            <a:r>
              <a:rPr lang="ru-RU" sz="2400" dirty="0"/>
              <a:t>января 1900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844824"/>
            <a:ext cx="3300573" cy="4104456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«</a:t>
            </a:r>
            <a:r>
              <a:rPr lang="ru-RU" sz="1800" i="1" dirty="0"/>
              <a:t>Пусть малые группы встречаются вместе, чтобы изучать Священное Писание. Вы ничего от этого не потеряете, а приобретете много. На ваших встречах будут присутствовать Божьи ангелы, и, вкушая Хлеб Жизни, вы обретете духовную силу, будто питались листьями с дерева </a:t>
            </a:r>
            <a:r>
              <a:rPr lang="ru-RU" sz="1800" i="1" dirty="0" smtClean="0"/>
              <a:t>жизни»</a:t>
            </a:r>
            <a:endParaRPr lang="ru-RU" sz="1800" i="1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  <p:pic>
        <p:nvPicPr>
          <p:cNvPr id="5" name="Picture 3" descr="D:\Pictures\УВЕС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2239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00984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РУКОПИСИ</a:t>
            </a:r>
            <a:r>
              <a:rPr lang="ru-RU" sz="2400" dirty="0" smtClean="0"/>
              <a:t>, </a:t>
            </a:r>
            <a:br>
              <a:rPr lang="ru-RU" sz="2400" dirty="0" smtClean="0"/>
            </a:br>
            <a:r>
              <a:rPr lang="ru-RU" sz="2400" dirty="0" smtClean="0"/>
              <a:t>т</a:t>
            </a:r>
            <a:r>
              <a:rPr lang="ru-RU" sz="2400" dirty="0"/>
              <a:t>. 15, c. </a:t>
            </a:r>
            <a:r>
              <a:rPr lang="ru-RU" sz="2400" dirty="0" smtClean="0"/>
              <a:t>153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844824"/>
            <a:ext cx="3300573" cy="4104456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«</a:t>
            </a:r>
            <a:r>
              <a:rPr lang="ru-RU" sz="1800" i="1" dirty="0"/>
              <a:t>Пусть прославление Бога будет на ваших устах, когда вы встречаетесь в малых группах для поклонения Богу. Пусть никто не преобладает в слове. Пусть служение ведут несколько </a:t>
            </a:r>
            <a:r>
              <a:rPr lang="ru-RU" sz="1800" i="1" dirty="0" smtClean="0"/>
              <a:t>человек»</a:t>
            </a:r>
            <a:endParaRPr lang="ru-RU" sz="1800" i="1" dirty="0"/>
          </a:p>
        </p:txBody>
      </p:sp>
      <p:pic>
        <p:nvPicPr>
          <p:cNvPr id="5" name="Picture 3" descr="D:\Pictures\УВЕС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0"/>
            <a:ext cx="3528391" cy="64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r="80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26314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209</TotalTime>
  <Words>227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Презентация PowerPoint</vt:lpstr>
      <vt:lpstr>ЕЛЕНА УАЙТ  О МАЛЫХ ГРУППАХ</vt:lpstr>
      <vt:lpstr>СВИДЕТЕЛЬСТВА ДЛЯ ЦЕРКВИ, т. 7, с. 21</vt:lpstr>
      <vt:lpstr>СВИДЕТЕЛЬСТВА ДЛЯ ЦЕРКВИ, т. 7, с. 21-22</vt:lpstr>
      <vt:lpstr>СВИДЕТЕЛЬСТВА ДЛЯ ЦЕРКВИ, т. 7, с. 195</vt:lpstr>
      <vt:lpstr>РЕВЬЮ ЭНД ГЕРАЛЬД, 29 сентября 1891 год</vt:lpstr>
      <vt:lpstr>ЗНАМЕНИЯ ВРЕМЕНИ, 29 мая 1893 год</vt:lpstr>
      <vt:lpstr>ПИСЬМО 2,  3 января 1900 год</vt:lpstr>
      <vt:lpstr>РУКОПИСИ,  т. 15, c. 153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 Уайт о малых группах</dc:title>
  <dc:creator>Синицын А.В. (ВВО)</dc:creator>
  <dcterms:created xsi:type="dcterms:W3CDTF">2013-02-14T04:52:20Z</dcterms:created>
  <dcterms:modified xsi:type="dcterms:W3CDTF">2013-02-19T12:56:18Z</dcterms:modified>
</cp:coreProperties>
</file>