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3" r:id="rId6"/>
    <p:sldId id="259" r:id="rId7"/>
    <p:sldId id="264" r:id="rId8"/>
    <p:sldId id="265" r:id="rId9"/>
    <p:sldId id="261" r:id="rId10"/>
    <p:sldId id="266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Ответы</c:v>
                </c:pt>
              </c:strCache>
            </c:strRef>
          </c:tx>
          <c:dLbls>
            <c:txPr>
              <a:bodyPr/>
              <a:lstStyle/>
              <a:p>
                <a:pPr>
                  <a:defRPr baseline="0">
                    <a:latin typeface="Calibri Light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98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baseline="0">
              <a:latin typeface="Calibri Light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Ответы</c:v>
                </c:pt>
              </c:strCache>
            </c:strRef>
          </c:tx>
          <c:dLbls>
            <c:txPr>
              <a:bodyPr/>
              <a:lstStyle/>
              <a:p>
                <a:pPr>
                  <a:defRPr baseline="0">
                    <a:latin typeface="Calibri Light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93</c:v>
                </c:pt>
                <c:pt idx="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baseline="0">
              <a:latin typeface="Calibri Light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Ответы</c:v>
                </c:pt>
              </c:strCache>
            </c:strRef>
          </c:tx>
          <c:dLbls>
            <c:txPr>
              <a:bodyPr/>
              <a:lstStyle/>
              <a:p>
                <a:pPr>
                  <a:defRPr baseline="0">
                    <a:latin typeface="Calibri Light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общение верующих</c:v>
                </c:pt>
                <c:pt idx="1">
                  <c:v>молитвенное служение</c:v>
                </c:pt>
                <c:pt idx="2">
                  <c:v>миссионерская деятельность</c:v>
                </c:pt>
                <c:pt idx="3">
                  <c:v>изучение Писания</c:v>
                </c:pt>
                <c:pt idx="4">
                  <c:v>другое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20</c:v>
                </c:pt>
                <c:pt idx="1">
                  <c:v>30</c:v>
                </c:pt>
                <c:pt idx="2">
                  <c:v>30</c:v>
                </c:pt>
                <c:pt idx="3">
                  <c:v>50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aseline="0">
              <a:latin typeface="Calibri Light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Ответы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</c:v>
                </c:pt>
                <c:pt idx="1">
                  <c:v>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baseline="0">
              <a:latin typeface="Calibri Light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Ответы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</c:v>
                </c:pt>
                <c:pt idx="1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baseline="0">
              <a:latin typeface="Calibri Light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Ответы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30</c:v>
                </c:pt>
                <c:pt idx="1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baseline="0">
              <a:latin typeface="Calibri Light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ответы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понедельник</c:v>
                </c:pt>
                <c:pt idx="1">
                  <c:v>вторник</c:v>
                </c:pt>
                <c:pt idx="2">
                  <c:v>среда</c:v>
                </c:pt>
                <c:pt idx="3">
                  <c:v>четверг</c:v>
                </c:pt>
                <c:pt idx="4">
                  <c:v>пятница</c:v>
                </c:pt>
                <c:pt idx="5">
                  <c:v>суббота</c:v>
                </c:pt>
                <c:pt idx="6">
                  <c:v>воскресенье</c:v>
                </c:pt>
                <c:pt idx="7">
                  <c:v>в любой день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6</c:v>
                </c:pt>
                <c:pt idx="1">
                  <c:v>11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25</c:v>
                </c:pt>
                <c:pt idx="6">
                  <c:v>10</c:v>
                </c:pt>
                <c:pt idx="7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tr"/>
      <c:layout/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 baseline="0">
          <a:latin typeface="Calibri Light" pitchFamily="34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ответы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Лист1!$A$2:$A$5</c:f>
              <c:numCache>
                <c:formatCode>h:mm</c:formatCode>
                <c:ptCount val="4"/>
                <c:pt idx="0">
                  <c:v>0.70833333333333337</c:v>
                </c:pt>
                <c:pt idx="1">
                  <c:v>0.75</c:v>
                </c:pt>
                <c:pt idx="2">
                  <c:v>0.77083333333333337</c:v>
                </c:pt>
                <c:pt idx="3">
                  <c:v>0.79166666666666663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</c:v>
                </c:pt>
                <c:pt idx="1">
                  <c:v>30</c:v>
                </c:pt>
                <c:pt idx="2">
                  <c:v>50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 baseline="0">
          <a:latin typeface="Calibri Light" pitchFamily="34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Ответы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вблизи дома</c:v>
                </c:pt>
                <c:pt idx="1">
                  <c:v>на расстоянии не более 15 минут</c:v>
                </c:pt>
                <c:pt idx="2">
                  <c:v>расстояние не иеет значение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52</c:v>
                </c:pt>
                <c:pt idx="1">
                  <c:v>31</c:v>
                </c:pt>
                <c:pt idx="2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 baseline="0">
          <a:latin typeface="Calibri Light" pitchFamily="34" charset="0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1D83-F702-414C-9A04-AA5481C27E16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AEE04EF-45A2-4938-B659-1730146106E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1D83-F702-414C-9A04-AA5481C27E16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04EF-45A2-4938-B659-1730146106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1D83-F702-414C-9A04-AA5481C27E16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04EF-45A2-4938-B659-1730146106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1D83-F702-414C-9A04-AA5481C27E16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04EF-45A2-4938-B659-1730146106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1D83-F702-414C-9A04-AA5481C27E16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04EF-45A2-4938-B659-1730146106E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1D83-F702-414C-9A04-AA5481C27E16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04EF-45A2-4938-B659-1730146106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1D83-F702-414C-9A04-AA5481C27E16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04EF-45A2-4938-B659-1730146106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1D83-F702-414C-9A04-AA5481C27E16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04EF-45A2-4938-B659-1730146106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1D83-F702-414C-9A04-AA5481C27E16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04EF-45A2-4938-B659-1730146106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1D83-F702-414C-9A04-AA5481C27E16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04EF-45A2-4938-B659-1730146106E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1D83-F702-414C-9A04-AA5481C27E16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04EF-45A2-4938-B659-1730146106E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BF31D83-F702-414C-9A04-AA5481C27E16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AEE04EF-45A2-4938-B659-1730146106E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ru-RU" sz="1200" dirty="0" smtClean="0">
                <a:latin typeface="Calibri Light" pitchFamily="34" charset="0"/>
              </a:rPr>
              <a:t>Нижний Новгород</a:t>
            </a:r>
          </a:p>
          <a:p>
            <a:pPr>
              <a:lnSpc>
                <a:spcPct val="110000"/>
              </a:lnSpc>
            </a:pPr>
            <a:r>
              <a:rPr lang="ru-RU" sz="1200" dirty="0" smtClean="0">
                <a:latin typeface="Calibri Light" pitchFamily="34" charset="0"/>
              </a:rPr>
              <a:t>15 МАРТА 2013</a:t>
            </a:r>
            <a:endParaRPr lang="ru-RU" sz="1200" dirty="0">
              <a:latin typeface="Calibri Light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700" dirty="0" smtClean="0">
                <a:latin typeface="Calibri Light" pitchFamily="34" charset="0"/>
              </a:rPr>
              <a:t>РЕЗУЛЬТАТ ОПРОСА </a:t>
            </a:r>
            <a:br>
              <a:rPr lang="ru-RU" sz="2700" dirty="0" smtClean="0">
                <a:latin typeface="Calibri Light" pitchFamily="34" charset="0"/>
              </a:rPr>
            </a:br>
            <a:r>
              <a:rPr lang="ru-RU" sz="2700" dirty="0" smtClean="0">
                <a:latin typeface="Calibri Light" pitchFamily="34" charset="0"/>
              </a:rPr>
              <a:t>О </a:t>
            </a:r>
            <a:r>
              <a:rPr lang="ru-RU" sz="2700" dirty="0">
                <a:latin typeface="Calibri Light" pitchFamily="34" charset="0"/>
              </a:rPr>
              <a:t>ПОТЕНЦИАЛЕ РАЗВИТИЯ ОБЩИНЫ </a:t>
            </a:r>
            <a:r>
              <a:rPr lang="ru-RU" sz="2700" dirty="0" smtClean="0">
                <a:latin typeface="Calibri Light" pitchFamily="34" charset="0"/>
              </a:rPr>
              <a:t/>
            </a:r>
            <a:br>
              <a:rPr lang="ru-RU" sz="2700" dirty="0" smtClean="0">
                <a:latin typeface="Calibri Light" pitchFamily="34" charset="0"/>
              </a:rPr>
            </a:br>
            <a:r>
              <a:rPr lang="ru-RU" sz="2700" dirty="0" smtClean="0">
                <a:latin typeface="Calibri Light" pitchFamily="34" charset="0"/>
              </a:rPr>
              <a:t>ЧЕРЕЗ </a:t>
            </a:r>
            <a:r>
              <a:rPr lang="ru-RU" sz="2700" dirty="0">
                <a:latin typeface="Calibri Light" pitchFamily="34" charset="0"/>
              </a:rPr>
              <a:t>ДОМАШНИЕ ЦЕРКВИ</a:t>
            </a:r>
          </a:p>
        </p:txBody>
      </p:sp>
    </p:spTree>
    <p:extLst>
      <p:ext uri="{BB962C8B-B14F-4D97-AF65-F5344CB8AC3E}">
        <p14:creationId xmlns:p14="http://schemas.microsoft.com/office/powerpoint/2010/main" val="413719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Calibri Light" pitchFamily="34" charset="0"/>
              </a:rPr>
              <a:t>8</a:t>
            </a:r>
            <a:r>
              <a:rPr lang="ru-RU" sz="2800" dirty="0" smtClean="0">
                <a:latin typeface="Calibri Light" pitchFamily="34" charset="0"/>
              </a:rPr>
              <a:t>) В какое время вам удобно посещать домашнюю церковь? </a:t>
            </a:r>
            <a:endParaRPr lang="ru-RU" sz="1800" dirty="0">
              <a:latin typeface="Calibri Light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429852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691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Calibri Light" pitchFamily="34" charset="0"/>
              </a:rPr>
              <a:t>9</a:t>
            </a:r>
            <a:r>
              <a:rPr lang="ru-RU" sz="2800" dirty="0" smtClean="0">
                <a:latin typeface="Calibri Light" pitchFamily="34" charset="0"/>
              </a:rPr>
              <a:t>) На каком расстоянии от вашего дома должна находиться домашняя церковь?</a:t>
            </a:r>
            <a:endParaRPr lang="ru-RU" sz="1800" dirty="0">
              <a:latin typeface="Calibri Light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2449319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06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Calibri Light" pitchFamily="34" charset="0"/>
              </a:rPr>
              <a:t>1) Нужны ли </a:t>
            </a:r>
            <a:r>
              <a:rPr lang="ru-RU" sz="2800" dirty="0" smtClean="0">
                <a:latin typeface="Calibri Light" pitchFamily="34" charset="0"/>
              </a:rPr>
              <a:t>нашей общине домашние церкви?</a:t>
            </a:r>
            <a:endParaRPr lang="ru-RU" sz="2800" dirty="0">
              <a:latin typeface="Calibri Light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9338521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417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Calibri Light" pitchFamily="34" charset="0"/>
              </a:rPr>
              <a:t>2</a:t>
            </a:r>
            <a:r>
              <a:rPr lang="ru-RU" sz="2800" dirty="0" smtClean="0">
                <a:latin typeface="Calibri Light" pitchFamily="34" charset="0"/>
              </a:rPr>
              <a:t>) Желаете ли вы </a:t>
            </a:r>
            <a:r>
              <a:rPr lang="ru-RU" sz="2800" dirty="0" smtClean="0">
                <a:latin typeface="Calibri Light" pitchFamily="34" charset="0"/>
              </a:rPr>
              <a:t>посещать домашние церкви?</a:t>
            </a:r>
            <a:endParaRPr lang="ru-RU" sz="2800" dirty="0">
              <a:latin typeface="Calibri Light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722692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754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Calibri Light" pitchFamily="34" charset="0"/>
              </a:rPr>
              <a:t>3</a:t>
            </a:r>
            <a:r>
              <a:rPr lang="ru-RU" sz="2800" dirty="0" smtClean="0">
                <a:latin typeface="Calibri Light" pitchFamily="34" charset="0"/>
              </a:rPr>
              <a:t>) С какой целью должны создаваться домашние церкви?</a:t>
            </a:r>
            <a:endParaRPr lang="ru-RU" sz="2800" dirty="0">
              <a:latin typeface="Calibri Light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109898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810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Calibri Light" pitchFamily="34" charset="0"/>
              </a:rPr>
              <a:t>Ответы на вариант ответа «другое»</a:t>
            </a:r>
            <a:endParaRPr lang="ru-RU" sz="2800" dirty="0">
              <a:latin typeface="Calibri Light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ru-RU" dirty="0" smtClean="0">
              <a:latin typeface="Calibri Light" pitchFamily="34" charset="0"/>
            </a:endParaRPr>
          </a:p>
          <a:p>
            <a:pPr marL="571500" indent="-457200">
              <a:buFont typeface="+mj-lt"/>
              <a:buAutoNum type="arabicPeriod"/>
            </a:pPr>
            <a:r>
              <a:rPr lang="ru-RU" dirty="0" smtClean="0">
                <a:latin typeface="Calibri Light" pitchFamily="34" charset="0"/>
              </a:rPr>
              <a:t>Практическое </a:t>
            </a:r>
            <a:r>
              <a:rPr lang="ru-RU" dirty="0" smtClean="0">
                <a:latin typeface="Calibri Light" pitchFamily="34" charset="0"/>
              </a:rPr>
              <a:t>обучение.</a:t>
            </a:r>
          </a:p>
          <a:p>
            <a:pPr marL="571500" indent="-457200">
              <a:buFont typeface="+mj-lt"/>
              <a:buAutoNum type="arabicPeriod"/>
            </a:pPr>
            <a:r>
              <a:rPr lang="ru-RU" dirty="0" smtClean="0">
                <a:latin typeface="Calibri Light" pitchFamily="34" charset="0"/>
              </a:rPr>
              <a:t>Обмен опытами и свидетельствами.</a:t>
            </a:r>
          </a:p>
        </p:txBody>
      </p:sp>
    </p:spTree>
    <p:extLst>
      <p:ext uri="{BB962C8B-B14F-4D97-AF65-F5344CB8AC3E}">
        <p14:creationId xmlns:p14="http://schemas.microsoft.com/office/powerpoint/2010/main" val="87487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Calibri Light" pitchFamily="34" charset="0"/>
              </a:rPr>
              <a:t>4) Могли бы вы предоставить свой дом для проведения домашней церкви раз в неделю?</a:t>
            </a:r>
            <a:endParaRPr lang="ru-RU" sz="2800" dirty="0">
              <a:latin typeface="Calibri Light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7310576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119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Calibri Light" pitchFamily="34" charset="0"/>
              </a:rPr>
              <a:t>5) Хотели бы вы быть лидером домашней церкви?</a:t>
            </a:r>
            <a:endParaRPr lang="ru-RU" sz="2800" dirty="0">
              <a:latin typeface="Calibri Light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167663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049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Calibri Light" pitchFamily="34" charset="0"/>
              </a:rPr>
              <a:t>6) Могли бы вы быть помощником лидера домашней церкви?</a:t>
            </a:r>
            <a:endParaRPr lang="ru-RU" sz="2800" dirty="0">
              <a:latin typeface="Calibri Light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678757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458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Calibri Light" pitchFamily="34" charset="0"/>
              </a:rPr>
              <a:t>7) В какой день недели вам удобно посещать домашнюю церковь? </a:t>
            </a:r>
            <a:endParaRPr lang="ru-RU" sz="1800" dirty="0">
              <a:latin typeface="Calibri Light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776912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37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95</TotalTime>
  <Words>123</Words>
  <Application>Microsoft Office PowerPoint</Application>
  <PresentationFormat>Экран (4:3)</PresentationFormat>
  <Paragraphs>16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Аптека</vt:lpstr>
      <vt:lpstr>РЕЗУЛЬТАТ ОПРОСА  О ПОТЕНЦИАЛЕ РАЗВИТИЯ ОБЩИНЫ  ЧЕРЕЗ ДОМАШНИЕ ЦЕРКВИ</vt:lpstr>
      <vt:lpstr>1) Нужны ли нашей общине домашние церкви?</vt:lpstr>
      <vt:lpstr>2) Желаете ли вы посещать домашние церкви?</vt:lpstr>
      <vt:lpstr>3) С какой целью должны создаваться домашние церкви?</vt:lpstr>
      <vt:lpstr>Ответы на вариант ответа «другое»</vt:lpstr>
      <vt:lpstr>4) Могли бы вы предоставить свой дом для проведения домашней церкви раз в неделю?</vt:lpstr>
      <vt:lpstr>5) Хотели бы вы быть лидером домашней церкви?</vt:lpstr>
      <vt:lpstr>6) Могли бы вы быть помощником лидера домашней церкви?</vt:lpstr>
      <vt:lpstr>7) В какой день недели вам удобно посещать домашнюю церковь? </vt:lpstr>
      <vt:lpstr>8) В какое время вам удобно посещать домашнюю церковь? </vt:lpstr>
      <vt:lpstr>9) На каком расстоянии от вашего дома должна находиться домашняя церковь?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Синицын А.В. (ВВО, ЗРС)</dc:creator>
  <dcterms:created xsi:type="dcterms:W3CDTF">2013-01-30T10:27:51Z</dcterms:created>
  <dcterms:modified xsi:type="dcterms:W3CDTF">2013-02-20T15:44:14Z</dcterms:modified>
</cp:coreProperties>
</file>